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tags/tag4.xml" ContentType="application/vnd.openxmlformats-officedocument.presentationml.tags+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tags/tag5.xml" ContentType="application/vnd.openxmlformats-officedocument.presentationml.tags+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notesSlides/notesSlide37.xml" ContentType="application/vnd.openxmlformats-officedocument.presentationml.notesSlide+xml"/>
  <Override PartName="/ppt/tags/tag3.xml" ContentType="application/vnd.openxmlformats-officedocument.presentationml.tags+xml"/>
  <Override PartName="/ppt/notesSlides/notesSlide55.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74"/>
  </p:notesMasterIdLst>
  <p:handoutMasterIdLst>
    <p:handoutMasterId r:id="rId75"/>
  </p:handoutMasterIdLst>
  <p:sldIdLst>
    <p:sldId id="617" r:id="rId2"/>
    <p:sldId id="613" r:id="rId3"/>
    <p:sldId id="614" r:id="rId4"/>
    <p:sldId id="615" r:id="rId5"/>
    <p:sldId id="616" r:id="rId6"/>
    <p:sldId id="618" r:id="rId7"/>
    <p:sldId id="452" r:id="rId8"/>
    <p:sldId id="473" r:id="rId9"/>
    <p:sldId id="453" r:id="rId10"/>
    <p:sldId id="460" r:id="rId11"/>
    <p:sldId id="456" r:id="rId12"/>
    <p:sldId id="619" r:id="rId13"/>
    <p:sldId id="469" r:id="rId14"/>
    <p:sldId id="470" r:id="rId15"/>
    <p:sldId id="471" r:id="rId16"/>
    <p:sldId id="472" r:id="rId17"/>
    <p:sldId id="461" r:id="rId18"/>
    <p:sldId id="504" r:id="rId19"/>
    <p:sldId id="505" r:id="rId20"/>
    <p:sldId id="507" r:id="rId21"/>
    <p:sldId id="508" r:id="rId22"/>
    <p:sldId id="509" r:id="rId23"/>
    <p:sldId id="506" r:id="rId24"/>
    <p:sldId id="510" r:id="rId25"/>
    <p:sldId id="511" r:id="rId26"/>
    <p:sldId id="580" r:id="rId27"/>
    <p:sldId id="581" r:id="rId28"/>
    <p:sldId id="582" r:id="rId29"/>
    <p:sldId id="583" r:id="rId30"/>
    <p:sldId id="584" r:id="rId31"/>
    <p:sldId id="585" r:id="rId32"/>
    <p:sldId id="586" r:id="rId33"/>
    <p:sldId id="587" r:id="rId34"/>
    <p:sldId id="572" r:id="rId35"/>
    <p:sldId id="573" r:id="rId36"/>
    <p:sldId id="575" r:id="rId37"/>
    <p:sldId id="577" r:id="rId38"/>
    <p:sldId id="574" r:id="rId39"/>
    <p:sldId id="578" r:id="rId40"/>
    <p:sldId id="576" r:id="rId41"/>
    <p:sldId id="579" r:id="rId42"/>
    <p:sldId id="588" r:id="rId43"/>
    <p:sldId id="589" r:id="rId44"/>
    <p:sldId id="590" r:id="rId45"/>
    <p:sldId id="591" r:id="rId46"/>
    <p:sldId id="592" r:id="rId47"/>
    <p:sldId id="593" r:id="rId48"/>
    <p:sldId id="594" r:id="rId49"/>
    <p:sldId id="595" r:id="rId50"/>
    <p:sldId id="596" r:id="rId51"/>
    <p:sldId id="597" r:id="rId52"/>
    <p:sldId id="600" r:id="rId53"/>
    <p:sldId id="598" r:id="rId54"/>
    <p:sldId id="599" r:id="rId55"/>
    <p:sldId id="602" r:id="rId56"/>
    <p:sldId id="601" r:id="rId57"/>
    <p:sldId id="603" r:id="rId58"/>
    <p:sldId id="604" r:id="rId59"/>
    <p:sldId id="605" r:id="rId60"/>
    <p:sldId id="606" r:id="rId61"/>
    <p:sldId id="607" r:id="rId62"/>
    <p:sldId id="608" r:id="rId63"/>
    <p:sldId id="609" r:id="rId64"/>
    <p:sldId id="610" r:id="rId65"/>
    <p:sldId id="611" r:id="rId66"/>
    <p:sldId id="612" r:id="rId67"/>
    <p:sldId id="564" r:id="rId68"/>
    <p:sldId id="565" r:id="rId69"/>
    <p:sldId id="566" r:id="rId70"/>
    <p:sldId id="567" r:id="rId71"/>
    <p:sldId id="568" r:id="rId72"/>
    <p:sldId id="512" r:id="rId73"/>
  </p:sldIdLst>
  <p:sldSz cx="9144000" cy="6858000" type="screen4x3"/>
  <p:notesSz cx="7010400" cy="9236075"/>
  <p:custDataLst>
    <p:tags r:id="rId76"/>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CCFF"/>
    <a:srgbClr val="FFCC00"/>
    <a:srgbClr val="FF0000"/>
    <a:srgbClr val="3333FF"/>
    <a:srgbClr val="FF7C80"/>
    <a:srgbClr val="990033"/>
    <a:srgbClr val="4EF27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42" autoAdjust="0"/>
    <p:restoredTop sz="94706" autoAdjust="0"/>
  </p:normalViewPr>
  <p:slideViewPr>
    <p:cSldViewPr>
      <p:cViewPr varScale="1">
        <p:scale>
          <a:sx n="140" d="100"/>
          <a:sy n="140" d="100"/>
        </p:scale>
        <p:origin x="-523"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image" Target="../media/image41.png"/></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image" Target="../media/image42.png"/></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image" Target="../media/image43.png"/></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image" Target="../media/image44.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3038649"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2467" name="Rectangle 3"/>
          <p:cNvSpPr>
            <a:spLocks noGrp="1" noChangeArrowheads="1"/>
          </p:cNvSpPr>
          <p:nvPr>
            <p:ph type="dt" sz="quarter" idx="1"/>
          </p:nvPr>
        </p:nvSpPr>
        <p:spPr bwMode="auto">
          <a:xfrm>
            <a:off x="3973369" y="0"/>
            <a:ext cx="3037031"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2468" name="Rectangle 4"/>
          <p:cNvSpPr>
            <a:spLocks noGrp="1" noChangeArrowheads="1"/>
          </p:cNvSpPr>
          <p:nvPr>
            <p:ph type="ftr" sz="quarter" idx="2"/>
          </p:nvPr>
        </p:nvSpPr>
        <p:spPr bwMode="auto">
          <a:xfrm>
            <a:off x="0" y="8773957"/>
            <a:ext cx="3038649" cy="46211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2469" name="Rectangle 5"/>
          <p:cNvSpPr>
            <a:spLocks noGrp="1" noChangeArrowheads="1"/>
          </p:cNvSpPr>
          <p:nvPr>
            <p:ph type="sldNum" sz="quarter" idx="3"/>
          </p:nvPr>
        </p:nvSpPr>
        <p:spPr bwMode="auto">
          <a:xfrm>
            <a:off x="3973369" y="8773957"/>
            <a:ext cx="3037031" cy="46211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96627BC-CB75-443E-9777-0AF26A8293CF}"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8649"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4339" name="Rectangle 3"/>
          <p:cNvSpPr>
            <a:spLocks noGrp="1" noChangeArrowheads="1"/>
          </p:cNvSpPr>
          <p:nvPr>
            <p:ph type="dt" idx="1"/>
          </p:nvPr>
        </p:nvSpPr>
        <p:spPr bwMode="auto">
          <a:xfrm>
            <a:off x="3973369" y="0"/>
            <a:ext cx="3037031"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4340" name="Rectangle 4"/>
          <p:cNvSpPr>
            <a:spLocks noGrp="1" noRot="1" noChangeAspect="1" noChangeArrowheads="1" noTextEdit="1"/>
          </p:cNvSpPr>
          <p:nvPr>
            <p:ph type="sldImg" idx="2"/>
          </p:nvPr>
        </p:nvSpPr>
        <p:spPr bwMode="auto">
          <a:xfrm>
            <a:off x="1195388" y="692150"/>
            <a:ext cx="4618037" cy="3463925"/>
          </a:xfrm>
          <a:prstGeom prst="rect">
            <a:avLst/>
          </a:prstGeom>
          <a:noFill/>
          <a:ln w="9525">
            <a:solidFill>
              <a:srgbClr val="000000"/>
            </a:solidFill>
            <a:miter lim="800000"/>
            <a:headEnd/>
            <a:tailEnd/>
          </a:ln>
          <a:effectLst/>
        </p:spPr>
      </p:sp>
      <p:sp>
        <p:nvSpPr>
          <p:cNvPr id="14341" name="Rectangle 5"/>
          <p:cNvSpPr>
            <a:spLocks noGrp="1" noChangeArrowheads="1"/>
          </p:cNvSpPr>
          <p:nvPr>
            <p:ph type="body" sz="quarter" idx="3"/>
          </p:nvPr>
        </p:nvSpPr>
        <p:spPr bwMode="auto">
          <a:xfrm>
            <a:off x="934721" y="4387767"/>
            <a:ext cx="5140960" cy="41559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2" name="Rectangle 6"/>
          <p:cNvSpPr>
            <a:spLocks noGrp="1" noChangeArrowheads="1"/>
          </p:cNvSpPr>
          <p:nvPr>
            <p:ph type="ftr" sz="quarter" idx="4"/>
          </p:nvPr>
        </p:nvSpPr>
        <p:spPr bwMode="auto">
          <a:xfrm>
            <a:off x="0" y="8773957"/>
            <a:ext cx="3038649" cy="46211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4343" name="Rectangle 7"/>
          <p:cNvSpPr>
            <a:spLocks noGrp="1" noChangeArrowheads="1"/>
          </p:cNvSpPr>
          <p:nvPr>
            <p:ph type="sldNum" sz="quarter" idx="5"/>
          </p:nvPr>
        </p:nvSpPr>
        <p:spPr bwMode="auto">
          <a:xfrm>
            <a:off x="3973369" y="8773957"/>
            <a:ext cx="3037031" cy="46211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F1F3990-3536-4EA3-A4C9-3ADF5E514A9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6F3E48-91FD-4889-8B43-E065140556DB}" type="slidenum">
              <a:rPr lang="en-US"/>
              <a:pPr/>
              <a:t>7</a:t>
            </a:fld>
            <a:endParaRPr lang="en-US"/>
          </a:p>
        </p:txBody>
      </p:sp>
      <p:sp>
        <p:nvSpPr>
          <p:cNvPr id="441346" name="Rectangle 2"/>
          <p:cNvSpPr>
            <a:spLocks noGrp="1" noRot="1" noChangeAspect="1" noChangeArrowheads="1" noTextEdit="1"/>
          </p:cNvSpPr>
          <p:nvPr>
            <p:ph type="sldImg"/>
          </p:nvPr>
        </p:nvSpPr>
        <p:spPr>
          <a:ln/>
        </p:spPr>
      </p:sp>
      <p:sp>
        <p:nvSpPr>
          <p:cNvPr id="441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A09CF9-57D8-4557-98A2-1DBE02D5056E}" type="slidenum">
              <a:rPr lang="en-US"/>
              <a:pPr/>
              <a:t>17</a:t>
            </a:fld>
            <a:endParaRPr lang="en-US"/>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C99525-9C90-4CE8-A0D1-CB08392D5E92}" type="slidenum">
              <a:rPr lang="en-US"/>
              <a:pPr/>
              <a:t>18</a:t>
            </a:fld>
            <a:endParaRPr lang="en-US"/>
          </a:p>
        </p:txBody>
      </p:sp>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23CAB1-F01B-450F-8494-5402B3076048}" type="slidenum">
              <a:rPr lang="en-US"/>
              <a:pPr/>
              <a:t>19</a:t>
            </a:fld>
            <a:endParaRPr lang="en-US"/>
          </a:p>
        </p:txBody>
      </p:sp>
      <p:sp>
        <p:nvSpPr>
          <p:cNvPr id="537602" name="Rectangle 2"/>
          <p:cNvSpPr>
            <a:spLocks noGrp="1" noRot="1" noChangeAspect="1" noChangeArrowheads="1" noTextEdit="1"/>
          </p:cNvSpPr>
          <p:nvPr>
            <p:ph type="sldImg"/>
          </p:nvPr>
        </p:nvSpPr>
        <p:spPr>
          <a:ln/>
        </p:spPr>
      </p:sp>
      <p:sp>
        <p:nvSpPr>
          <p:cNvPr id="537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784EB4-FF18-449C-A28C-FB66C3A8FC08}" type="slidenum">
              <a:rPr lang="en-US"/>
              <a:pPr/>
              <a:t>20</a:t>
            </a:fld>
            <a:endParaRPr lang="en-US"/>
          </a:p>
        </p:txBody>
      </p:sp>
      <p:sp>
        <p:nvSpPr>
          <p:cNvPr id="541698" name="Rectangle 2"/>
          <p:cNvSpPr>
            <a:spLocks noGrp="1" noRot="1" noChangeAspect="1" noChangeArrowheads="1" noTextEdit="1"/>
          </p:cNvSpPr>
          <p:nvPr>
            <p:ph type="sldImg"/>
          </p:nvPr>
        </p:nvSpPr>
        <p:spPr>
          <a:ln/>
        </p:spPr>
      </p:sp>
      <p:sp>
        <p:nvSpPr>
          <p:cNvPr id="541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A6B927-7C57-4FB7-AE86-28115CCE0428}" type="slidenum">
              <a:rPr lang="en-US"/>
              <a:pPr/>
              <a:t>21</a:t>
            </a:fld>
            <a:endParaRPr lang="en-US"/>
          </a:p>
        </p:txBody>
      </p:sp>
      <p:sp>
        <p:nvSpPr>
          <p:cNvPr id="543746" name="Rectangle 2"/>
          <p:cNvSpPr>
            <a:spLocks noGrp="1" noRot="1" noChangeAspect="1" noChangeArrowheads="1" noTextEdit="1"/>
          </p:cNvSpPr>
          <p:nvPr>
            <p:ph type="sldImg"/>
          </p:nvPr>
        </p:nvSpPr>
        <p:spPr>
          <a:ln/>
        </p:spPr>
      </p:sp>
      <p:sp>
        <p:nvSpPr>
          <p:cNvPr id="543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3D9516-9260-4F37-846F-5D0CFE1847C7}" type="slidenum">
              <a:rPr lang="en-US"/>
              <a:pPr/>
              <a:t>22</a:t>
            </a:fld>
            <a:endParaRPr lang="en-US"/>
          </a:p>
        </p:txBody>
      </p:sp>
      <p:sp>
        <p:nvSpPr>
          <p:cNvPr id="545794" name="Rectangle 2"/>
          <p:cNvSpPr>
            <a:spLocks noGrp="1" noRot="1" noChangeAspect="1" noChangeArrowheads="1" noTextEdit="1"/>
          </p:cNvSpPr>
          <p:nvPr>
            <p:ph type="sldImg"/>
          </p:nvPr>
        </p:nvSpPr>
        <p:spPr>
          <a:ln/>
        </p:spPr>
      </p:sp>
      <p:sp>
        <p:nvSpPr>
          <p:cNvPr id="545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7064D6-DE72-4AAD-B566-FB2BCF283E16}" type="slidenum">
              <a:rPr lang="en-US"/>
              <a:pPr/>
              <a:t>23</a:t>
            </a:fld>
            <a:endParaRPr lang="en-US"/>
          </a:p>
        </p:txBody>
      </p:sp>
      <p:sp>
        <p:nvSpPr>
          <p:cNvPr id="539650" name="Rectangle 2"/>
          <p:cNvSpPr>
            <a:spLocks noGrp="1" noRot="1" noChangeAspect="1" noChangeArrowheads="1" noTextEdit="1"/>
          </p:cNvSpPr>
          <p:nvPr>
            <p:ph type="sldImg"/>
          </p:nvPr>
        </p:nvSpPr>
        <p:spPr>
          <a:ln/>
        </p:spPr>
      </p:sp>
      <p:sp>
        <p:nvSpPr>
          <p:cNvPr id="539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E2562E-45D6-4593-8D35-ADB924014D1F}" type="slidenum">
              <a:rPr lang="en-US"/>
              <a:pPr/>
              <a:t>24</a:t>
            </a:fld>
            <a:endParaRPr lang="en-US"/>
          </a:p>
        </p:txBody>
      </p:sp>
      <p:sp>
        <p:nvSpPr>
          <p:cNvPr id="547842" name="Rectangle 2"/>
          <p:cNvSpPr>
            <a:spLocks noGrp="1" noRot="1" noChangeAspect="1" noChangeArrowheads="1" noTextEdit="1"/>
          </p:cNvSpPr>
          <p:nvPr>
            <p:ph type="sldImg"/>
          </p:nvPr>
        </p:nvSpPr>
        <p:spPr>
          <a:ln/>
        </p:spPr>
      </p:sp>
      <p:sp>
        <p:nvSpPr>
          <p:cNvPr id="547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B051B3-2C08-4D9A-8787-E330EA0F8ADB}" type="slidenum">
              <a:rPr lang="en-US"/>
              <a:pPr/>
              <a:t>25</a:t>
            </a:fld>
            <a:endParaRPr lang="en-US"/>
          </a:p>
        </p:txBody>
      </p:sp>
      <p:sp>
        <p:nvSpPr>
          <p:cNvPr id="549890" name="Rectangle 2"/>
          <p:cNvSpPr>
            <a:spLocks noGrp="1" noRot="1" noChangeAspect="1" noChangeArrowheads="1" noTextEdit="1"/>
          </p:cNvSpPr>
          <p:nvPr>
            <p:ph type="sldImg"/>
          </p:nvPr>
        </p:nvSpPr>
        <p:spPr>
          <a:ln/>
        </p:spPr>
      </p:sp>
      <p:sp>
        <p:nvSpPr>
          <p:cNvPr id="549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F53497-8027-44EE-98ED-E1E3827FD1D9}" type="slidenum">
              <a:rPr lang="en-US"/>
              <a:pPr/>
              <a:t>26</a:t>
            </a:fld>
            <a:endParaRPr lang="en-US"/>
          </a:p>
        </p:txBody>
      </p:sp>
      <p:sp>
        <p:nvSpPr>
          <p:cNvPr id="558082" name="Rectangle 2"/>
          <p:cNvSpPr>
            <a:spLocks noGrp="1" noRot="1" noChangeAspect="1" noChangeArrowheads="1" noTextEdit="1"/>
          </p:cNvSpPr>
          <p:nvPr>
            <p:ph type="sldImg"/>
          </p:nvPr>
        </p:nvSpPr>
        <p:spPr>
          <a:ln/>
        </p:spPr>
      </p:sp>
      <p:sp>
        <p:nvSpPr>
          <p:cNvPr id="558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8CE4ED-0737-4713-86D0-D3E4B5B2ED28}" type="slidenum">
              <a:rPr lang="en-US"/>
              <a:pPr/>
              <a:t>8</a:t>
            </a:fld>
            <a:endParaRPr lang="en-US"/>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423566-8AA9-4354-8ABE-0E0268700C2E}" type="slidenum">
              <a:rPr lang="en-US"/>
              <a:pPr/>
              <a:t>27</a:t>
            </a:fld>
            <a:endParaRPr lang="en-US"/>
          </a:p>
        </p:txBody>
      </p:sp>
      <p:sp>
        <p:nvSpPr>
          <p:cNvPr id="560130" name="Rectangle 2"/>
          <p:cNvSpPr>
            <a:spLocks noGrp="1" noRot="1" noChangeAspect="1" noChangeArrowheads="1" noTextEdit="1"/>
          </p:cNvSpPr>
          <p:nvPr>
            <p:ph type="sldImg"/>
          </p:nvPr>
        </p:nvSpPr>
        <p:spPr>
          <a:ln/>
        </p:spPr>
      </p:sp>
      <p:sp>
        <p:nvSpPr>
          <p:cNvPr id="560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9868F2-114B-4138-931E-8E139ABA5256}" type="slidenum">
              <a:rPr lang="en-US"/>
              <a:pPr/>
              <a:t>28</a:t>
            </a:fld>
            <a:endParaRPr lang="en-US"/>
          </a:p>
        </p:txBody>
      </p:sp>
      <p:sp>
        <p:nvSpPr>
          <p:cNvPr id="562178" name="Rectangle 2"/>
          <p:cNvSpPr>
            <a:spLocks noGrp="1" noRot="1" noChangeAspect="1" noChangeArrowheads="1" noTextEdit="1"/>
          </p:cNvSpPr>
          <p:nvPr>
            <p:ph type="sldImg"/>
          </p:nvPr>
        </p:nvSpPr>
        <p:spPr>
          <a:ln/>
        </p:spPr>
      </p:sp>
      <p:sp>
        <p:nvSpPr>
          <p:cNvPr id="562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6C75CE-26EC-4EAD-9400-43D33DE38A23}" type="slidenum">
              <a:rPr lang="en-US"/>
              <a:pPr/>
              <a:t>29</a:t>
            </a:fld>
            <a:endParaRPr lang="en-US"/>
          </a:p>
        </p:txBody>
      </p:sp>
      <p:sp>
        <p:nvSpPr>
          <p:cNvPr id="574466" name="Rectangle 2"/>
          <p:cNvSpPr>
            <a:spLocks noGrp="1" noRot="1" noChangeAspect="1" noChangeArrowheads="1" noTextEdit="1"/>
          </p:cNvSpPr>
          <p:nvPr>
            <p:ph type="sldImg"/>
          </p:nvPr>
        </p:nvSpPr>
        <p:spPr>
          <a:ln/>
        </p:spPr>
      </p:sp>
      <p:sp>
        <p:nvSpPr>
          <p:cNvPr id="574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4B6331-3B0D-4CEE-921F-DC4AD564BC9B}" type="slidenum">
              <a:rPr lang="en-US"/>
              <a:pPr/>
              <a:t>30</a:t>
            </a:fld>
            <a:endParaRPr lang="en-US"/>
          </a:p>
        </p:txBody>
      </p:sp>
      <p:sp>
        <p:nvSpPr>
          <p:cNvPr id="627714" name="Rectangle 2"/>
          <p:cNvSpPr>
            <a:spLocks noGrp="1" noRot="1" noChangeAspect="1" noChangeArrowheads="1" noTextEdit="1"/>
          </p:cNvSpPr>
          <p:nvPr>
            <p:ph type="sldImg"/>
          </p:nvPr>
        </p:nvSpPr>
        <p:spPr>
          <a:ln/>
        </p:spPr>
      </p:sp>
      <p:sp>
        <p:nvSpPr>
          <p:cNvPr id="627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6ADD83-CB93-4F14-8DA8-A485BAA39E24}" type="slidenum">
              <a:rPr lang="en-US"/>
              <a:pPr/>
              <a:t>31</a:t>
            </a:fld>
            <a:endParaRPr lang="en-US"/>
          </a:p>
        </p:txBody>
      </p:sp>
      <p:sp>
        <p:nvSpPr>
          <p:cNvPr id="628738" name="Rectangle 2"/>
          <p:cNvSpPr>
            <a:spLocks noGrp="1" noRot="1" noChangeAspect="1" noChangeArrowheads="1" noTextEdit="1"/>
          </p:cNvSpPr>
          <p:nvPr>
            <p:ph type="sldImg"/>
          </p:nvPr>
        </p:nvSpPr>
        <p:spPr>
          <a:ln/>
        </p:spPr>
      </p:sp>
      <p:sp>
        <p:nvSpPr>
          <p:cNvPr id="628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74BF93-5BD3-43C7-A6B1-8A97CCE34936}" type="slidenum">
              <a:rPr lang="en-US"/>
              <a:pPr/>
              <a:t>32</a:t>
            </a:fld>
            <a:endParaRPr lang="en-US"/>
          </a:p>
        </p:txBody>
      </p:sp>
      <p:sp>
        <p:nvSpPr>
          <p:cNvPr id="629762" name="Rectangle 2"/>
          <p:cNvSpPr>
            <a:spLocks noGrp="1" noRot="1" noChangeAspect="1" noChangeArrowheads="1" noTextEdit="1"/>
          </p:cNvSpPr>
          <p:nvPr>
            <p:ph type="sldImg"/>
          </p:nvPr>
        </p:nvSpPr>
        <p:spPr>
          <a:ln/>
        </p:spPr>
      </p:sp>
      <p:sp>
        <p:nvSpPr>
          <p:cNvPr id="629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6F42C5-CB7D-489E-B785-E5E9DB925590}" type="slidenum">
              <a:rPr lang="en-US"/>
              <a:pPr/>
              <a:t>33</a:t>
            </a:fld>
            <a:endParaRPr lang="en-US"/>
          </a:p>
        </p:txBody>
      </p:sp>
      <p:sp>
        <p:nvSpPr>
          <p:cNvPr id="640002" name="Rectangle 2"/>
          <p:cNvSpPr>
            <a:spLocks noGrp="1" noRot="1" noChangeAspect="1" noChangeArrowheads="1" noTextEdit="1"/>
          </p:cNvSpPr>
          <p:nvPr>
            <p:ph type="sldImg"/>
          </p:nvPr>
        </p:nvSpPr>
        <p:spPr>
          <a:ln/>
        </p:spPr>
      </p:sp>
      <p:sp>
        <p:nvSpPr>
          <p:cNvPr id="640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F60873-8534-4510-84DA-F6DD8B161455}" type="slidenum">
              <a:rPr lang="en-US"/>
              <a:pPr/>
              <a:t>34</a:t>
            </a:fld>
            <a:endParaRPr lang="en-US"/>
          </a:p>
        </p:txBody>
      </p:sp>
      <p:sp>
        <p:nvSpPr>
          <p:cNvPr id="715778" name="Rectangle 2"/>
          <p:cNvSpPr>
            <a:spLocks noGrp="1" noRot="1" noChangeAspect="1" noChangeArrowheads="1" noTextEdit="1"/>
          </p:cNvSpPr>
          <p:nvPr>
            <p:ph type="sldImg"/>
          </p:nvPr>
        </p:nvSpPr>
        <p:spPr>
          <a:ln/>
        </p:spPr>
      </p:sp>
      <p:sp>
        <p:nvSpPr>
          <p:cNvPr id="71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294F8F-7E43-4DBA-86B2-8755445B9041}" type="slidenum">
              <a:rPr lang="en-US"/>
              <a:pPr/>
              <a:t>35</a:t>
            </a:fld>
            <a:endParaRPr lang="en-US"/>
          </a:p>
        </p:txBody>
      </p:sp>
      <p:sp>
        <p:nvSpPr>
          <p:cNvPr id="716802" name="Rectangle 2"/>
          <p:cNvSpPr>
            <a:spLocks noGrp="1" noRot="1" noChangeAspect="1" noChangeArrowheads="1" noTextEdit="1"/>
          </p:cNvSpPr>
          <p:nvPr>
            <p:ph type="sldImg"/>
          </p:nvPr>
        </p:nvSpPr>
        <p:spPr>
          <a:ln/>
        </p:spPr>
      </p:sp>
      <p:sp>
        <p:nvSpPr>
          <p:cNvPr id="71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F2649C-06CA-4B16-A973-75789F671766}" type="slidenum">
              <a:rPr lang="en-US"/>
              <a:pPr/>
              <a:t>36</a:t>
            </a:fld>
            <a:endParaRPr lang="en-US"/>
          </a:p>
        </p:txBody>
      </p:sp>
      <p:sp>
        <p:nvSpPr>
          <p:cNvPr id="737282" name="Rectangle 2"/>
          <p:cNvSpPr>
            <a:spLocks noGrp="1" noRot="1" noChangeAspect="1" noChangeArrowheads="1" noTextEdit="1"/>
          </p:cNvSpPr>
          <p:nvPr>
            <p:ph type="sldImg"/>
          </p:nvPr>
        </p:nvSpPr>
        <p:spPr>
          <a:ln/>
        </p:spPr>
      </p:sp>
      <p:sp>
        <p:nvSpPr>
          <p:cNvPr id="73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444F8B-7B8D-4951-A425-A09261A6843B}" type="slidenum">
              <a:rPr lang="en-US"/>
              <a:pPr/>
              <a:t>9</a:t>
            </a:fld>
            <a:endParaRPr lang="en-US"/>
          </a:p>
        </p:txBody>
      </p:sp>
      <p:sp>
        <p:nvSpPr>
          <p:cNvPr id="442370" name="Rectangle 2"/>
          <p:cNvSpPr>
            <a:spLocks noGrp="1" noRot="1" noChangeAspect="1" noChangeArrowheads="1" noTextEdit="1"/>
          </p:cNvSpPr>
          <p:nvPr>
            <p:ph type="sldImg"/>
          </p:nvPr>
        </p:nvSpPr>
        <p:spPr>
          <a:ln/>
        </p:spPr>
      </p:sp>
      <p:sp>
        <p:nvSpPr>
          <p:cNvPr id="442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095325-EEDD-4E67-A233-B5E10A612127}" type="slidenum">
              <a:rPr lang="en-US"/>
              <a:pPr/>
              <a:t>37</a:t>
            </a:fld>
            <a:endParaRPr lang="en-US"/>
          </a:p>
        </p:txBody>
      </p:sp>
      <p:sp>
        <p:nvSpPr>
          <p:cNvPr id="720898" name="Rectangle 2"/>
          <p:cNvSpPr>
            <a:spLocks noGrp="1" noRot="1" noChangeAspect="1" noChangeArrowheads="1" noTextEdit="1"/>
          </p:cNvSpPr>
          <p:nvPr>
            <p:ph type="sldImg"/>
          </p:nvPr>
        </p:nvSpPr>
        <p:spPr>
          <a:ln/>
        </p:spPr>
      </p:sp>
      <p:sp>
        <p:nvSpPr>
          <p:cNvPr id="72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8BE8F7-6405-4C89-B2C1-7437612B540B}" type="slidenum">
              <a:rPr lang="en-US"/>
              <a:pPr/>
              <a:t>38</a:t>
            </a:fld>
            <a:endParaRPr lang="en-US"/>
          </a:p>
        </p:txBody>
      </p:sp>
      <p:sp>
        <p:nvSpPr>
          <p:cNvPr id="731138" name="Rectangle 2"/>
          <p:cNvSpPr>
            <a:spLocks noGrp="1" noRot="1" noChangeAspect="1" noChangeArrowheads="1" noTextEdit="1"/>
          </p:cNvSpPr>
          <p:nvPr>
            <p:ph type="sldImg"/>
          </p:nvPr>
        </p:nvSpPr>
        <p:spPr>
          <a:ln/>
        </p:spPr>
      </p:sp>
      <p:sp>
        <p:nvSpPr>
          <p:cNvPr id="73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CED669-87C7-4A2D-8DFD-515D40C242C7}" type="slidenum">
              <a:rPr lang="en-US"/>
              <a:pPr/>
              <a:t>39</a:t>
            </a:fld>
            <a:endParaRPr lang="en-US"/>
          </a:p>
        </p:txBody>
      </p:sp>
      <p:sp>
        <p:nvSpPr>
          <p:cNvPr id="717826" name="Rectangle 2"/>
          <p:cNvSpPr>
            <a:spLocks noGrp="1" noRot="1" noChangeAspect="1" noChangeArrowheads="1" noTextEdit="1"/>
          </p:cNvSpPr>
          <p:nvPr>
            <p:ph type="sldImg"/>
          </p:nvPr>
        </p:nvSpPr>
        <p:spPr>
          <a:ln/>
        </p:spPr>
      </p:sp>
      <p:sp>
        <p:nvSpPr>
          <p:cNvPr id="71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8D1D10-9EDA-4E09-A1FF-3C23356D049E}" type="slidenum">
              <a:rPr lang="en-US"/>
              <a:pPr/>
              <a:t>40</a:t>
            </a:fld>
            <a:endParaRPr lang="en-US"/>
          </a:p>
        </p:txBody>
      </p:sp>
      <p:sp>
        <p:nvSpPr>
          <p:cNvPr id="733186" name="Rectangle 2"/>
          <p:cNvSpPr>
            <a:spLocks noGrp="1" noRot="1" noChangeAspect="1" noChangeArrowheads="1" noTextEdit="1"/>
          </p:cNvSpPr>
          <p:nvPr>
            <p:ph type="sldImg"/>
          </p:nvPr>
        </p:nvSpPr>
        <p:spPr>
          <a:ln/>
        </p:spPr>
      </p:sp>
      <p:sp>
        <p:nvSpPr>
          <p:cNvPr id="73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DE6A6C-BE52-4D6D-9D55-E79AC239CD47}" type="slidenum">
              <a:rPr lang="en-US"/>
              <a:pPr/>
              <a:t>41</a:t>
            </a:fld>
            <a:endParaRPr lang="en-US"/>
          </a:p>
        </p:txBody>
      </p:sp>
      <p:sp>
        <p:nvSpPr>
          <p:cNvPr id="718850" name="Rectangle 2"/>
          <p:cNvSpPr>
            <a:spLocks noGrp="1" noRot="1" noChangeAspect="1" noChangeArrowheads="1" noTextEdit="1"/>
          </p:cNvSpPr>
          <p:nvPr>
            <p:ph type="sldImg"/>
          </p:nvPr>
        </p:nvSpPr>
        <p:spPr>
          <a:ln/>
        </p:spPr>
      </p:sp>
      <p:sp>
        <p:nvSpPr>
          <p:cNvPr id="71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A58364-66EB-42B6-BCE1-740D53EE9BAE}" type="slidenum">
              <a:rPr lang="en-US"/>
              <a:pPr/>
              <a:t>42</a:t>
            </a:fld>
            <a:endParaRPr lang="en-US"/>
          </a:p>
        </p:txBody>
      </p:sp>
      <p:sp>
        <p:nvSpPr>
          <p:cNvPr id="705538" name="Rectangle 2"/>
          <p:cNvSpPr>
            <a:spLocks noGrp="1" noRot="1" noChangeAspect="1" noChangeArrowheads="1" noTextEdit="1"/>
          </p:cNvSpPr>
          <p:nvPr>
            <p:ph type="sldImg"/>
          </p:nvPr>
        </p:nvSpPr>
        <p:spPr>
          <a:ln/>
        </p:spPr>
      </p:sp>
      <p:sp>
        <p:nvSpPr>
          <p:cNvPr id="70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91C823-D2B8-49C7-A7C2-B9273FFB6050}" type="slidenum">
              <a:rPr lang="en-US"/>
              <a:pPr/>
              <a:t>43</a:t>
            </a:fld>
            <a:endParaRPr lang="en-US"/>
          </a:p>
        </p:txBody>
      </p:sp>
      <p:sp>
        <p:nvSpPr>
          <p:cNvPr id="447490" name="Rectangle 2"/>
          <p:cNvSpPr>
            <a:spLocks noGrp="1" noRot="1" noChangeAspect="1" noChangeArrowheads="1" noTextEdit="1"/>
          </p:cNvSpPr>
          <p:nvPr>
            <p:ph type="sldImg"/>
          </p:nvPr>
        </p:nvSpPr>
        <p:spPr>
          <a:ln/>
        </p:spPr>
      </p:sp>
      <p:sp>
        <p:nvSpPr>
          <p:cNvPr id="447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321B56-4004-48EB-9720-BB4E865010E4}" type="slidenum">
              <a:rPr lang="en-US"/>
              <a:pPr/>
              <a:t>44</a:t>
            </a:fld>
            <a:endParaRPr lang="en-US"/>
          </a:p>
        </p:txBody>
      </p:sp>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54EAEE-C461-4850-B7BE-8FFBA72074FD}" type="slidenum">
              <a:rPr lang="en-US"/>
              <a:pPr/>
              <a:t>45</a:t>
            </a:fld>
            <a:endParaRPr lang="en-US"/>
          </a:p>
        </p:txBody>
      </p:sp>
      <p:sp>
        <p:nvSpPr>
          <p:cNvPr id="665602" name="Rectangle 2"/>
          <p:cNvSpPr>
            <a:spLocks noGrp="1" noRot="1" noChangeAspect="1" noChangeArrowheads="1" noTextEdit="1"/>
          </p:cNvSpPr>
          <p:nvPr>
            <p:ph type="sldImg"/>
          </p:nvPr>
        </p:nvSpPr>
        <p:spPr>
          <a:ln/>
        </p:spPr>
      </p:sp>
      <p:sp>
        <p:nvSpPr>
          <p:cNvPr id="66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493BFB-A6AC-4CF7-BA3C-C1897ED3B0EB}" type="slidenum">
              <a:rPr lang="en-US"/>
              <a:pPr/>
              <a:t>46</a:t>
            </a:fld>
            <a:endParaRPr lang="en-US"/>
          </a:p>
        </p:txBody>
      </p:sp>
      <p:sp>
        <p:nvSpPr>
          <p:cNvPr id="667650" name="Rectangle 2"/>
          <p:cNvSpPr>
            <a:spLocks noGrp="1" noRot="1" noChangeAspect="1" noChangeArrowheads="1" noTextEdit="1"/>
          </p:cNvSpPr>
          <p:nvPr>
            <p:ph type="sldImg"/>
          </p:nvPr>
        </p:nvSpPr>
        <p:spPr>
          <a:ln/>
        </p:spPr>
      </p:sp>
      <p:sp>
        <p:nvSpPr>
          <p:cNvPr id="66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22BDB3-6D7D-4647-8F1A-7BD8DE379C71}" type="slidenum">
              <a:rPr lang="en-US"/>
              <a:pPr/>
              <a:t>10</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BD00E1-97AC-4EAF-913A-616698F58212}" type="slidenum">
              <a:rPr lang="en-US"/>
              <a:pPr/>
              <a:t>47</a:t>
            </a:fld>
            <a:endParaRPr lang="en-US"/>
          </a:p>
        </p:txBody>
      </p:sp>
      <p:sp>
        <p:nvSpPr>
          <p:cNvPr id="669698" name="Rectangle 2"/>
          <p:cNvSpPr>
            <a:spLocks noGrp="1" noRot="1" noChangeAspect="1" noChangeArrowheads="1" noTextEdit="1"/>
          </p:cNvSpPr>
          <p:nvPr>
            <p:ph type="sldImg"/>
          </p:nvPr>
        </p:nvSpPr>
        <p:spPr>
          <a:ln/>
        </p:spPr>
      </p:sp>
      <p:sp>
        <p:nvSpPr>
          <p:cNvPr id="66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684F4-C9C5-4D85-895B-33632A06A99D}" type="slidenum">
              <a:rPr lang="en-US"/>
              <a:pPr/>
              <a:t>48</a:t>
            </a:fld>
            <a:endParaRPr lang="en-US"/>
          </a:p>
        </p:txBody>
      </p:sp>
      <p:sp>
        <p:nvSpPr>
          <p:cNvPr id="671746" name="Rectangle 2"/>
          <p:cNvSpPr>
            <a:spLocks noGrp="1" noRot="1" noChangeAspect="1" noChangeArrowheads="1" noTextEdit="1"/>
          </p:cNvSpPr>
          <p:nvPr>
            <p:ph type="sldImg"/>
          </p:nvPr>
        </p:nvSpPr>
        <p:spPr>
          <a:xfrm>
            <a:off x="1195388" y="690563"/>
            <a:ext cx="4619625" cy="3465512"/>
          </a:xfrm>
          <a:ln/>
        </p:spPr>
      </p:sp>
      <p:sp>
        <p:nvSpPr>
          <p:cNvPr id="671747" name="Rectangle 3"/>
          <p:cNvSpPr>
            <a:spLocks noGrp="1" noChangeArrowheads="1"/>
          </p:cNvSpPr>
          <p:nvPr>
            <p:ph type="body" idx="1"/>
          </p:nvPr>
        </p:nvSpPr>
        <p:spPr>
          <a:xfrm>
            <a:off x="701848" y="4387766"/>
            <a:ext cx="5608320" cy="4157496"/>
          </a:xfrm>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0C809B-1CDC-4F6C-83D9-4501C4EAA25C}" type="slidenum">
              <a:rPr lang="en-US"/>
              <a:pPr/>
              <a:t>49</a:t>
            </a:fld>
            <a:endParaRPr lang="en-US"/>
          </a:p>
        </p:txBody>
      </p:sp>
      <p:sp>
        <p:nvSpPr>
          <p:cNvPr id="735234" name="Rectangle 2"/>
          <p:cNvSpPr>
            <a:spLocks noGrp="1" noRot="1" noChangeAspect="1" noChangeArrowheads="1" noTextEdit="1"/>
          </p:cNvSpPr>
          <p:nvPr>
            <p:ph type="sldImg"/>
          </p:nvPr>
        </p:nvSpPr>
        <p:spPr>
          <a:ln/>
        </p:spPr>
      </p:sp>
      <p:sp>
        <p:nvSpPr>
          <p:cNvPr id="73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11AD02-AA56-439F-B2F2-F23374694CEE}" type="slidenum">
              <a:rPr lang="en-US"/>
              <a:pPr/>
              <a:t>50</a:t>
            </a:fld>
            <a:endParaRPr lang="en-US"/>
          </a:p>
        </p:txBody>
      </p:sp>
      <p:sp>
        <p:nvSpPr>
          <p:cNvPr id="673794" name="Rectangle 2"/>
          <p:cNvSpPr>
            <a:spLocks noGrp="1" noRot="1" noChangeAspect="1" noChangeArrowheads="1" noTextEdit="1"/>
          </p:cNvSpPr>
          <p:nvPr>
            <p:ph type="sldImg"/>
          </p:nvPr>
        </p:nvSpPr>
        <p:spPr>
          <a:xfrm>
            <a:off x="1195388" y="690563"/>
            <a:ext cx="4619625" cy="3465512"/>
          </a:xfrm>
          <a:ln/>
        </p:spPr>
      </p:sp>
      <p:sp>
        <p:nvSpPr>
          <p:cNvPr id="673795" name="Rectangle 3"/>
          <p:cNvSpPr>
            <a:spLocks noGrp="1" noChangeArrowheads="1"/>
          </p:cNvSpPr>
          <p:nvPr>
            <p:ph type="body" idx="1"/>
          </p:nvPr>
        </p:nvSpPr>
        <p:spPr>
          <a:xfrm>
            <a:off x="701848" y="4387766"/>
            <a:ext cx="5608320" cy="4157496"/>
          </a:xfrm>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4AB7D5-C965-4213-8140-1073FA8008C3}" type="slidenum">
              <a:rPr lang="en-US"/>
              <a:pPr/>
              <a:t>51</a:t>
            </a:fld>
            <a:endParaRPr lang="en-US"/>
          </a:p>
        </p:txBody>
      </p:sp>
      <p:sp>
        <p:nvSpPr>
          <p:cNvPr id="675842" name="Rectangle 2"/>
          <p:cNvSpPr>
            <a:spLocks noGrp="1" noRot="1" noChangeAspect="1" noChangeArrowheads="1" noTextEdit="1"/>
          </p:cNvSpPr>
          <p:nvPr>
            <p:ph type="sldImg"/>
          </p:nvPr>
        </p:nvSpPr>
        <p:spPr>
          <a:xfrm>
            <a:off x="1195388" y="690563"/>
            <a:ext cx="4619625" cy="3465512"/>
          </a:xfrm>
          <a:ln/>
        </p:spPr>
      </p:sp>
      <p:sp>
        <p:nvSpPr>
          <p:cNvPr id="675843" name="Rectangle 3"/>
          <p:cNvSpPr>
            <a:spLocks noGrp="1" noChangeArrowheads="1"/>
          </p:cNvSpPr>
          <p:nvPr>
            <p:ph type="body" idx="1"/>
          </p:nvPr>
        </p:nvSpPr>
        <p:spPr>
          <a:xfrm>
            <a:off x="701848" y="4387766"/>
            <a:ext cx="5608320" cy="4157496"/>
          </a:xfrm>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47EDE7-963F-4F45-A153-61793C190E1A}" type="slidenum">
              <a:rPr lang="en-US"/>
              <a:pPr/>
              <a:t>52</a:t>
            </a:fld>
            <a:endParaRPr lang="en-US"/>
          </a:p>
        </p:txBody>
      </p:sp>
      <p:sp>
        <p:nvSpPr>
          <p:cNvPr id="681986" name="Rectangle 2"/>
          <p:cNvSpPr>
            <a:spLocks noGrp="1" noRot="1" noChangeAspect="1" noChangeArrowheads="1" noTextEdit="1"/>
          </p:cNvSpPr>
          <p:nvPr>
            <p:ph type="sldImg"/>
          </p:nvPr>
        </p:nvSpPr>
        <p:spPr>
          <a:xfrm>
            <a:off x="1195388" y="690563"/>
            <a:ext cx="4619625" cy="3465512"/>
          </a:xfrm>
          <a:ln/>
        </p:spPr>
      </p:sp>
      <p:sp>
        <p:nvSpPr>
          <p:cNvPr id="681987" name="Rectangle 3"/>
          <p:cNvSpPr>
            <a:spLocks noGrp="1" noChangeArrowheads="1"/>
          </p:cNvSpPr>
          <p:nvPr>
            <p:ph type="body" idx="1"/>
          </p:nvPr>
        </p:nvSpPr>
        <p:spPr>
          <a:xfrm>
            <a:off x="701848" y="4387766"/>
            <a:ext cx="5608320" cy="4157496"/>
          </a:xfrm>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BB9C01-17ED-4AD8-B699-54B9ED54A8FE}" type="slidenum">
              <a:rPr lang="en-US"/>
              <a:pPr/>
              <a:t>53</a:t>
            </a:fld>
            <a:endParaRPr lang="en-US"/>
          </a:p>
        </p:txBody>
      </p:sp>
      <p:sp>
        <p:nvSpPr>
          <p:cNvPr id="677890" name="Rectangle 2"/>
          <p:cNvSpPr>
            <a:spLocks noGrp="1" noRot="1" noChangeAspect="1" noChangeArrowheads="1" noTextEdit="1"/>
          </p:cNvSpPr>
          <p:nvPr>
            <p:ph type="sldImg"/>
          </p:nvPr>
        </p:nvSpPr>
        <p:spPr>
          <a:ln/>
        </p:spPr>
      </p:sp>
      <p:sp>
        <p:nvSpPr>
          <p:cNvPr id="67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214C90-62DE-4D61-B60E-6D98FCCA05D1}" type="slidenum">
              <a:rPr lang="en-US"/>
              <a:pPr/>
              <a:t>54</a:t>
            </a:fld>
            <a:endParaRPr lang="en-US"/>
          </a:p>
        </p:txBody>
      </p:sp>
      <p:sp>
        <p:nvSpPr>
          <p:cNvPr id="679938" name="Rectangle 2"/>
          <p:cNvSpPr>
            <a:spLocks noGrp="1" noRot="1" noChangeAspect="1" noChangeArrowheads="1" noTextEdit="1"/>
          </p:cNvSpPr>
          <p:nvPr>
            <p:ph type="sldImg"/>
          </p:nvPr>
        </p:nvSpPr>
        <p:spPr>
          <a:ln/>
        </p:spPr>
      </p:sp>
      <p:sp>
        <p:nvSpPr>
          <p:cNvPr id="67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0A581C-AD24-4035-99B3-3C60440773B7}" type="slidenum">
              <a:rPr lang="en-US"/>
              <a:pPr/>
              <a:t>55</a:t>
            </a:fld>
            <a:endParaRPr lang="en-US"/>
          </a:p>
        </p:txBody>
      </p:sp>
      <p:sp>
        <p:nvSpPr>
          <p:cNvPr id="553986" name="Rectangle 2"/>
          <p:cNvSpPr>
            <a:spLocks noGrp="1" noRot="1" noChangeAspect="1" noChangeArrowheads="1" noTextEdit="1"/>
          </p:cNvSpPr>
          <p:nvPr>
            <p:ph type="sldImg"/>
          </p:nvPr>
        </p:nvSpPr>
        <p:spPr>
          <a:ln/>
        </p:spPr>
      </p:sp>
      <p:sp>
        <p:nvSpPr>
          <p:cNvPr id="553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92D3CD-88E5-4ACE-A831-8B4BCB008CC9}" type="slidenum">
              <a:rPr lang="en-US"/>
              <a:pPr/>
              <a:t>56</a:t>
            </a:fld>
            <a:endParaRPr lang="en-US"/>
          </a:p>
        </p:txBody>
      </p:sp>
      <p:sp>
        <p:nvSpPr>
          <p:cNvPr id="740354" name="Rectangle 2"/>
          <p:cNvSpPr>
            <a:spLocks noGrp="1" noRot="1" noChangeAspect="1" noChangeArrowheads="1" noTextEdit="1"/>
          </p:cNvSpPr>
          <p:nvPr>
            <p:ph type="sldImg"/>
          </p:nvPr>
        </p:nvSpPr>
        <p:spPr>
          <a:ln/>
        </p:spPr>
      </p:sp>
      <p:sp>
        <p:nvSpPr>
          <p:cNvPr id="74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4EDD05-8BF0-4E00-B56E-15E7D02C242C}" type="slidenum">
              <a:rPr lang="en-US"/>
              <a:pPr/>
              <a:t>11</a:t>
            </a:fld>
            <a:endParaRPr lang="en-US"/>
          </a:p>
        </p:txBody>
      </p:sp>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6D630C-7882-415C-B76A-8AD52ED0983F}" type="slidenum">
              <a:rPr lang="en-US"/>
              <a:pPr/>
              <a:t>57</a:t>
            </a:fld>
            <a:endParaRPr lang="en-US"/>
          </a:p>
        </p:txBody>
      </p:sp>
      <p:sp>
        <p:nvSpPr>
          <p:cNvPr id="684034" name="Rectangle 2"/>
          <p:cNvSpPr>
            <a:spLocks noGrp="1" noRot="1" noChangeAspect="1" noChangeArrowheads="1" noTextEdit="1"/>
          </p:cNvSpPr>
          <p:nvPr>
            <p:ph type="sldImg"/>
          </p:nvPr>
        </p:nvSpPr>
        <p:spPr>
          <a:ln/>
        </p:spPr>
      </p:sp>
      <p:sp>
        <p:nvSpPr>
          <p:cNvPr id="68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D85F1F-9A3F-4F58-98D0-A5AA0BB51B39}" type="slidenum">
              <a:rPr lang="en-US"/>
              <a:pPr/>
              <a:t>58</a:t>
            </a:fld>
            <a:endParaRPr lang="en-US"/>
          </a:p>
        </p:txBody>
      </p:sp>
      <p:sp>
        <p:nvSpPr>
          <p:cNvPr id="630786" name="Rectangle 2"/>
          <p:cNvSpPr>
            <a:spLocks noGrp="1" noRot="1" noChangeAspect="1" noChangeArrowheads="1" noTextEdit="1"/>
          </p:cNvSpPr>
          <p:nvPr>
            <p:ph type="sldImg"/>
          </p:nvPr>
        </p:nvSpPr>
        <p:spPr>
          <a:ln/>
        </p:spPr>
      </p:sp>
      <p:sp>
        <p:nvSpPr>
          <p:cNvPr id="630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EBB13B-59C9-4331-825F-4A6A2C01958B}" type="slidenum">
              <a:rPr lang="en-US"/>
              <a:pPr/>
              <a:t>59</a:t>
            </a:fld>
            <a:endParaRPr lang="en-US"/>
          </a:p>
        </p:txBody>
      </p:sp>
      <p:sp>
        <p:nvSpPr>
          <p:cNvPr id="631810" name="Rectangle 2"/>
          <p:cNvSpPr>
            <a:spLocks noGrp="1" noRot="1" noChangeAspect="1" noChangeArrowheads="1" noTextEdit="1"/>
          </p:cNvSpPr>
          <p:nvPr>
            <p:ph type="sldImg"/>
          </p:nvPr>
        </p:nvSpPr>
        <p:spPr>
          <a:ln/>
        </p:spPr>
      </p:sp>
      <p:sp>
        <p:nvSpPr>
          <p:cNvPr id="631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87B237-DA72-4722-9465-F99419A91A04}" type="slidenum">
              <a:rPr lang="en-US"/>
              <a:pPr/>
              <a:t>60</a:t>
            </a:fld>
            <a:endParaRPr lang="en-US"/>
          </a:p>
        </p:txBody>
      </p:sp>
      <p:sp>
        <p:nvSpPr>
          <p:cNvPr id="632834" name="Rectangle 2"/>
          <p:cNvSpPr>
            <a:spLocks noGrp="1" noRot="1" noChangeAspect="1" noChangeArrowheads="1" noTextEdit="1"/>
          </p:cNvSpPr>
          <p:nvPr>
            <p:ph type="sldImg"/>
          </p:nvPr>
        </p:nvSpPr>
        <p:spPr>
          <a:ln/>
        </p:spPr>
      </p:sp>
      <p:sp>
        <p:nvSpPr>
          <p:cNvPr id="632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FB43CD-95B7-45A9-AA76-CE206C3BE8D7}" type="slidenum">
              <a:rPr lang="en-US"/>
              <a:pPr/>
              <a:t>61</a:t>
            </a:fld>
            <a:endParaRPr lang="en-US"/>
          </a:p>
        </p:txBody>
      </p:sp>
      <p:sp>
        <p:nvSpPr>
          <p:cNvPr id="633858" name="Rectangle 2"/>
          <p:cNvSpPr>
            <a:spLocks noGrp="1" noRot="1" noChangeAspect="1" noChangeArrowheads="1" noTextEdit="1"/>
          </p:cNvSpPr>
          <p:nvPr>
            <p:ph type="sldImg"/>
          </p:nvPr>
        </p:nvSpPr>
        <p:spPr>
          <a:ln/>
        </p:spPr>
      </p:sp>
      <p:sp>
        <p:nvSpPr>
          <p:cNvPr id="633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209616-2D32-4BF1-946D-34F33E58F645}" type="slidenum">
              <a:rPr lang="en-US"/>
              <a:pPr/>
              <a:t>62</a:t>
            </a:fld>
            <a:endParaRPr lang="en-US"/>
          </a:p>
        </p:txBody>
      </p:sp>
      <p:sp>
        <p:nvSpPr>
          <p:cNvPr id="634882" name="Rectangle 2"/>
          <p:cNvSpPr>
            <a:spLocks noGrp="1" noRot="1" noChangeAspect="1" noChangeArrowheads="1" noTextEdit="1"/>
          </p:cNvSpPr>
          <p:nvPr>
            <p:ph type="sldImg"/>
          </p:nvPr>
        </p:nvSpPr>
        <p:spPr>
          <a:ln/>
        </p:spPr>
      </p:sp>
      <p:sp>
        <p:nvSpPr>
          <p:cNvPr id="634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5FDD16-1FB8-47BD-BC81-A60E6538AE0A}" type="slidenum">
              <a:rPr lang="en-US"/>
              <a:pPr/>
              <a:t>63</a:t>
            </a:fld>
            <a:endParaRPr lang="en-US"/>
          </a:p>
        </p:txBody>
      </p:sp>
      <p:sp>
        <p:nvSpPr>
          <p:cNvPr id="635906" name="Rectangle 2"/>
          <p:cNvSpPr>
            <a:spLocks noGrp="1" noRot="1" noChangeAspect="1" noChangeArrowheads="1" noTextEdit="1"/>
          </p:cNvSpPr>
          <p:nvPr>
            <p:ph type="sldImg"/>
          </p:nvPr>
        </p:nvSpPr>
        <p:spPr>
          <a:ln/>
        </p:spPr>
      </p:sp>
      <p:sp>
        <p:nvSpPr>
          <p:cNvPr id="635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BA5CC6-7597-4341-9DFC-49611D614251}" type="slidenum">
              <a:rPr lang="en-US"/>
              <a:pPr/>
              <a:t>64</a:t>
            </a:fld>
            <a:endParaRPr lang="en-US"/>
          </a:p>
        </p:txBody>
      </p:sp>
      <p:sp>
        <p:nvSpPr>
          <p:cNvPr id="636930" name="Rectangle 2"/>
          <p:cNvSpPr>
            <a:spLocks noGrp="1" noRot="1" noChangeAspect="1" noChangeArrowheads="1" noTextEdit="1"/>
          </p:cNvSpPr>
          <p:nvPr>
            <p:ph type="sldImg"/>
          </p:nvPr>
        </p:nvSpPr>
        <p:spPr>
          <a:ln/>
        </p:spPr>
      </p:sp>
      <p:sp>
        <p:nvSpPr>
          <p:cNvPr id="636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3CEA29-E698-4FFE-BD65-984932F17C36}" type="slidenum">
              <a:rPr lang="en-US"/>
              <a:pPr/>
              <a:t>65</a:t>
            </a:fld>
            <a:endParaRPr lang="en-US"/>
          </a:p>
        </p:txBody>
      </p:sp>
      <p:sp>
        <p:nvSpPr>
          <p:cNvPr id="637954" name="Rectangle 2"/>
          <p:cNvSpPr>
            <a:spLocks noGrp="1" noRot="1" noChangeAspect="1" noChangeArrowheads="1" noTextEdit="1"/>
          </p:cNvSpPr>
          <p:nvPr>
            <p:ph type="sldImg"/>
          </p:nvPr>
        </p:nvSpPr>
        <p:spPr>
          <a:ln/>
        </p:spPr>
      </p:sp>
      <p:sp>
        <p:nvSpPr>
          <p:cNvPr id="637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E88879-7CA5-43CB-BB33-1A1498906F5F}" type="slidenum">
              <a:rPr lang="en-US"/>
              <a:pPr/>
              <a:t>66</a:t>
            </a:fld>
            <a:endParaRPr lang="en-US"/>
          </a:p>
        </p:txBody>
      </p:sp>
      <p:sp>
        <p:nvSpPr>
          <p:cNvPr id="638978" name="Rectangle 2"/>
          <p:cNvSpPr>
            <a:spLocks noGrp="1" noRot="1" noChangeAspect="1" noChangeArrowheads="1" noTextEdit="1"/>
          </p:cNvSpPr>
          <p:nvPr>
            <p:ph type="sldImg"/>
          </p:nvPr>
        </p:nvSpPr>
        <p:spPr>
          <a:ln/>
        </p:spPr>
      </p:sp>
      <p:sp>
        <p:nvSpPr>
          <p:cNvPr id="638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C0C032-22B4-4F3D-86E1-A1A23D8598E0}" type="slidenum">
              <a:rPr lang="en-US"/>
              <a:pPr/>
              <a:t>13</a:t>
            </a:fld>
            <a:endParaRPr lang="en-US"/>
          </a:p>
        </p:txBody>
      </p:sp>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834021-9481-4A53-AC06-50B88B3C5CBD}" type="slidenum">
              <a:rPr lang="en-US"/>
              <a:pPr/>
              <a:t>67</a:t>
            </a:fld>
            <a:endParaRPr lang="en-US"/>
          </a:p>
        </p:txBody>
      </p:sp>
      <p:sp>
        <p:nvSpPr>
          <p:cNvPr id="693250" name="Rectangle 2"/>
          <p:cNvSpPr>
            <a:spLocks noGrp="1" noRot="1" noChangeAspect="1" noChangeArrowheads="1" noTextEdit="1"/>
          </p:cNvSpPr>
          <p:nvPr>
            <p:ph type="sldImg"/>
          </p:nvPr>
        </p:nvSpPr>
        <p:spPr>
          <a:ln/>
        </p:spPr>
      </p:sp>
      <p:sp>
        <p:nvSpPr>
          <p:cNvPr id="69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C90845-35EE-4D90-B0F4-2EBAD27EBA8E}" type="slidenum">
              <a:rPr lang="en-US"/>
              <a:pPr/>
              <a:t>68</a:t>
            </a:fld>
            <a:endParaRPr lang="en-US"/>
          </a:p>
        </p:txBody>
      </p:sp>
      <p:sp>
        <p:nvSpPr>
          <p:cNvPr id="695298" name="Rectangle 2"/>
          <p:cNvSpPr>
            <a:spLocks noGrp="1" noRot="1" noChangeAspect="1" noChangeArrowheads="1" noTextEdit="1"/>
          </p:cNvSpPr>
          <p:nvPr>
            <p:ph type="sldImg"/>
          </p:nvPr>
        </p:nvSpPr>
        <p:spPr>
          <a:ln/>
        </p:spPr>
      </p:sp>
      <p:sp>
        <p:nvSpPr>
          <p:cNvPr id="69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6291C9-C858-425D-AB3F-A036C89A1E15}" type="slidenum">
              <a:rPr lang="en-US"/>
              <a:pPr/>
              <a:t>69</a:t>
            </a:fld>
            <a:endParaRPr lang="en-US"/>
          </a:p>
        </p:txBody>
      </p:sp>
      <p:sp>
        <p:nvSpPr>
          <p:cNvPr id="697346" name="Rectangle 2"/>
          <p:cNvSpPr>
            <a:spLocks noGrp="1" noRot="1" noChangeAspect="1" noChangeArrowheads="1" noTextEdit="1"/>
          </p:cNvSpPr>
          <p:nvPr>
            <p:ph type="sldImg"/>
          </p:nvPr>
        </p:nvSpPr>
        <p:spPr>
          <a:ln/>
        </p:spPr>
      </p:sp>
      <p:sp>
        <p:nvSpPr>
          <p:cNvPr id="69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A93BFF-4875-40C5-AF27-1CAAD65E6CAF}" type="slidenum">
              <a:rPr lang="en-US"/>
              <a:pPr/>
              <a:t>70</a:t>
            </a:fld>
            <a:endParaRPr lang="en-US"/>
          </a:p>
        </p:txBody>
      </p:sp>
      <p:sp>
        <p:nvSpPr>
          <p:cNvPr id="699394" name="Rectangle 2"/>
          <p:cNvSpPr>
            <a:spLocks noGrp="1" noRot="1" noChangeAspect="1" noChangeArrowheads="1" noTextEdit="1"/>
          </p:cNvSpPr>
          <p:nvPr>
            <p:ph type="sldImg"/>
          </p:nvPr>
        </p:nvSpPr>
        <p:spPr>
          <a:ln/>
        </p:spPr>
      </p:sp>
      <p:sp>
        <p:nvSpPr>
          <p:cNvPr id="69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E5C5BC-1C1E-41A3-816F-F34A3475F750}" type="slidenum">
              <a:rPr lang="en-US"/>
              <a:pPr/>
              <a:t>71</a:t>
            </a:fld>
            <a:endParaRPr lang="en-US"/>
          </a:p>
        </p:txBody>
      </p:sp>
      <p:sp>
        <p:nvSpPr>
          <p:cNvPr id="701442" name="Rectangle 2"/>
          <p:cNvSpPr>
            <a:spLocks noGrp="1" noRot="1" noChangeAspect="1" noChangeArrowheads="1" noTextEdit="1"/>
          </p:cNvSpPr>
          <p:nvPr>
            <p:ph type="sldImg"/>
          </p:nvPr>
        </p:nvSpPr>
        <p:spPr>
          <a:ln/>
        </p:spPr>
      </p:sp>
      <p:sp>
        <p:nvSpPr>
          <p:cNvPr id="70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6572F-5911-4180-9A11-5C596204FA54}" type="slidenum">
              <a:rPr lang="en-US"/>
              <a:pPr/>
              <a:t>72</a:t>
            </a:fld>
            <a:endParaRPr lang="en-US"/>
          </a:p>
        </p:txBody>
      </p:sp>
      <p:sp>
        <p:nvSpPr>
          <p:cNvPr id="551938" name="Rectangle 2"/>
          <p:cNvSpPr>
            <a:spLocks noGrp="1" noRot="1" noChangeAspect="1" noChangeArrowheads="1" noTextEdit="1"/>
          </p:cNvSpPr>
          <p:nvPr>
            <p:ph type="sldImg"/>
          </p:nvPr>
        </p:nvSpPr>
        <p:spPr>
          <a:ln/>
        </p:spPr>
      </p:sp>
      <p:sp>
        <p:nvSpPr>
          <p:cNvPr id="551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F82D06-9E71-42B9-9B6E-C97B043A6883}" type="slidenum">
              <a:rPr lang="en-US"/>
              <a:pPr/>
              <a:t>14</a:t>
            </a:fld>
            <a:endParaRPr lang="en-US"/>
          </a:p>
        </p:txBody>
      </p:sp>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F13596-F344-44F0-BDF8-9FA3A60C36B8}" type="slidenum">
              <a:rPr lang="en-US"/>
              <a:pPr/>
              <a:t>15</a:t>
            </a:fld>
            <a:endParaRPr lang="en-US"/>
          </a:p>
        </p:txBody>
      </p:sp>
      <p:sp>
        <p:nvSpPr>
          <p:cNvPr id="467970" name="Rectangle 2"/>
          <p:cNvSpPr>
            <a:spLocks noGrp="1" noRot="1" noChangeAspect="1" noChangeArrowheads="1" noTextEdit="1"/>
          </p:cNvSpPr>
          <p:nvPr>
            <p:ph type="sldImg"/>
          </p:nvPr>
        </p:nvSpPr>
        <p:spPr>
          <a:ln/>
        </p:spPr>
      </p:sp>
      <p:sp>
        <p:nvSpPr>
          <p:cNvPr id="467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8DA292-966F-41AB-8687-F92C54E00702}" type="slidenum">
              <a:rPr lang="en-US"/>
              <a:pPr/>
              <a:t>16</a:t>
            </a:fld>
            <a:endParaRPr lang="en-US"/>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146" name="Group 2"/>
          <p:cNvGrpSpPr>
            <a:grpSpLocks/>
          </p:cNvGrpSpPr>
          <p:nvPr/>
        </p:nvGrpSpPr>
        <p:grpSpPr bwMode="auto">
          <a:xfrm>
            <a:off x="0" y="0"/>
            <a:ext cx="9144000" cy="6858000"/>
            <a:chOff x="0" y="0"/>
            <a:chExt cx="5760" cy="4320"/>
          </a:xfrm>
        </p:grpSpPr>
        <p:grpSp>
          <p:nvGrpSpPr>
            <p:cNvPr id="6147" name="Group 3"/>
            <p:cNvGrpSpPr>
              <a:grpSpLocks/>
            </p:cNvGrpSpPr>
            <p:nvPr userDrawn="1"/>
          </p:nvGrpSpPr>
          <p:grpSpPr bwMode="auto">
            <a:xfrm>
              <a:off x="0" y="0"/>
              <a:ext cx="5760" cy="4320"/>
              <a:chOff x="0" y="0"/>
              <a:chExt cx="5760" cy="4320"/>
            </a:xfrm>
          </p:grpSpPr>
          <p:sp>
            <p:nvSpPr>
              <p:cNvPr id="6148" name="Rectangle 4"/>
              <p:cNvSpPr>
                <a:spLocks noChangeArrowheads="1"/>
              </p:cNvSpPr>
              <p:nvPr userDrawn="1"/>
            </p:nvSpPr>
            <p:spPr bwMode="ltGray">
              <a:xfrm>
                <a:off x="0" y="1248"/>
                <a:ext cx="5760" cy="1104"/>
              </a:xfrm>
              <a:prstGeom prst="rect">
                <a:avLst/>
              </a:prstGeom>
              <a:solidFill>
                <a:schemeClr val="accent2"/>
              </a:solidFill>
              <a:ln w="9525">
                <a:noFill/>
                <a:miter lim="800000"/>
                <a:headEnd/>
                <a:tailEnd/>
              </a:ln>
              <a:effectLst/>
            </p:spPr>
            <p:txBody>
              <a:bodyPr wrap="none" anchor="ctr"/>
              <a:lstStyle/>
              <a:p>
                <a:endParaRPr lang="en-US"/>
              </a:p>
            </p:txBody>
          </p:sp>
          <p:sp>
            <p:nvSpPr>
              <p:cNvPr id="6149" name="Rectangle 5" descr="Cacback"/>
              <p:cNvSpPr>
                <a:spLocks noChangeArrowheads="1"/>
              </p:cNvSpPr>
              <p:nvPr userDrawn="1"/>
            </p:nvSpPr>
            <p:spPr bwMode="ltGray">
              <a:xfrm>
                <a:off x="0" y="0"/>
                <a:ext cx="1119" cy="4320"/>
              </a:xfrm>
              <a:prstGeom prst="rect">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grpSp>
        <p:sp>
          <p:nvSpPr>
            <p:cNvPr id="6150" name="Rectangle 6"/>
            <p:cNvSpPr>
              <a:spLocks noChangeArrowheads="1"/>
            </p:cNvSpPr>
            <p:nvPr/>
          </p:nvSpPr>
          <p:spPr bwMode="white">
            <a:xfrm>
              <a:off x="816" y="2592"/>
              <a:ext cx="701" cy="1728"/>
            </a:xfrm>
            <a:prstGeom prst="rect">
              <a:avLst/>
            </a:prstGeom>
            <a:solidFill>
              <a:schemeClr val="bg1">
                <a:alpha val="50000"/>
              </a:schemeClr>
            </a:solidFill>
            <a:ln w="9525">
              <a:noFill/>
              <a:miter lim="800000"/>
              <a:headEnd/>
              <a:tailEnd/>
            </a:ln>
            <a:effectLst/>
          </p:spPr>
          <p:txBody>
            <a:bodyPr wrap="none" anchor="ctr"/>
            <a:lstStyle/>
            <a:p>
              <a:endParaRPr lang="en-US"/>
            </a:p>
          </p:txBody>
        </p:sp>
      </p:grpSp>
      <p:grpSp>
        <p:nvGrpSpPr>
          <p:cNvPr id="6151" name="Group 7"/>
          <p:cNvGrpSpPr>
            <a:grpSpLocks/>
          </p:cNvGrpSpPr>
          <p:nvPr/>
        </p:nvGrpSpPr>
        <p:grpSpPr bwMode="auto">
          <a:xfrm>
            <a:off x="0" y="1371600"/>
            <a:ext cx="8405813" cy="1246188"/>
            <a:chOff x="0" y="864"/>
            <a:chExt cx="5295" cy="785"/>
          </a:xfrm>
        </p:grpSpPr>
        <p:sp>
          <p:nvSpPr>
            <p:cNvPr id="6152" name="Freeform 8"/>
            <p:cNvSpPr>
              <a:spLocks/>
            </p:cNvSpPr>
            <p:nvPr userDrawn="1"/>
          </p:nvSpPr>
          <p:spPr bwMode="auto">
            <a:xfrm rot="-507431">
              <a:off x="0" y="1477"/>
              <a:ext cx="1059" cy="172"/>
            </a:xfrm>
            <a:custGeom>
              <a:avLst/>
              <a:gdLst/>
              <a:ahLst/>
              <a:cxnLst>
                <a:cxn ang="0">
                  <a:pos x="1059" y="0"/>
                </a:cxn>
                <a:cxn ang="0">
                  <a:pos x="147" y="144"/>
                </a:cxn>
                <a:cxn ang="0">
                  <a:pos x="177" y="171"/>
                </a:cxn>
                <a:cxn ang="0">
                  <a:pos x="1059" y="24"/>
                </a:cxn>
                <a:cxn ang="0">
                  <a:pos x="1059" y="0"/>
                </a:cxn>
              </a:cxnLst>
              <a:rect l="0" t="0" r="r" b="b"/>
              <a:pathLst>
                <a:path w="1059" h="172">
                  <a:moveTo>
                    <a:pt x="1059" y="0"/>
                  </a:moveTo>
                  <a:cubicBezTo>
                    <a:pt x="543" y="45"/>
                    <a:pt x="291" y="112"/>
                    <a:pt x="147" y="144"/>
                  </a:cubicBezTo>
                  <a:cubicBezTo>
                    <a:pt x="0" y="172"/>
                    <a:pt x="153" y="147"/>
                    <a:pt x="177" y="171"/>
                  </a:cubicBezTo>
                  <a:cubicBezTo>
                    <a:pt x="329" y="151"/>
                    <a:pt x="339" y="99"/>
                    <a:pt x="1059" y="24"/>
                  </a:cubicBezTo>
                  <a:cubicBezTo>
                    <a:pt x="1059" y="24"/>
                    <a:pt x="1059" y="0"/>
                    <a:pt x="1059" y="0"/>
                  </a:cubicBezTo>
                  <a:close/>
                </a:path>
              </a:pathLst>
            </a:custGeom>
            <a:gradFill rotWithShape="0">
              <a:gsLst>
                <a:gs pos="0">
                  <a:schemeClr val="accent1"/>
                </a:gs>
                <a:gs pos="100000">
                  <a:schemeClr val="bg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6153" name="Freeform 9"/>
            <p:cNvSpPr>
              <a:spLocks/>
            </p:cNvSpPr>
            <p:nvPr userDrawn="1"/>
          </p:nvSpPr>
          <p:spPr bwMode="auto">
            <a:xfrm rot="-507431">
              <a:off x="1173" y="864"/>
              <a:ext cx="4122" cy="630"/>
            </a:xfrm>
            <a:custGeom>
              <a:avLst/>
              <a:gdLst/>
              <a:ahLst/>
              <a:cxnLst>
                <a:cxn ang="0">
                  <a:pos x="0" y="204"/>
                </a:cxn>
                <a:cxn ang="0">
                  <a:pos x="3544" y="348"/>
                </a:cxn>
                <a:cxn ang="0">
                  <a:pos x="3680" y="630"/>
                </a:cxn>
                <a:cxn ang="0">
                  <a:pos x="3616" y="624"/>
                </a:cxn>
                <a:cxn ang="0">
                  <a:pos x="3534" y="368"/>
                </a:cxn>
                <a:cxn ang="0">
                  <a:pos x="17" y="231"/>
                </a:cxn>
                <a:cxn ang="0">
                  <a:pos x="0" y="204"/>
                </a:cxn>
              </a:cxnLst>
              <a:rect l="0" t="0" r="r" b="b"/>
              <a:pathLst>
                <a:path w="4122" h="630">
                  <a:moveTo>
                    <a:pt x="0" y="204"/>
                  </a:moveTo>
                  <a:cubicBezTo>
                    <a:pt x="255" y="198"/>
                    <a:pt x="1686" y="0"/>
                    <a:pt x="3544" y="348"/>
                  </a:cubicBezTo>
                  <a:cubicBezTo>
                    <a:pt x="4122" y="464"/>
                    <a:pt x="3754" y="614"/>
                    <a:pt x="3680" y="630"/>
                  </a:cubicBezTo>
                  <a:cubicBezTo>
                    <a:pt x="3680" y="630"/>
                    <a:pt x="3642" y="626"/>
                    <a:pt x="3616" y="624"/>
                  </a:cubicBezTo>
                  <a:cubicBezTo>
                    <a:pt x="3678" y="612"/>
                    <a:pt x="4118" y="488"/>
                    <a:pt x="3534" y="368"/>
                  </a:cubicBezTo>
                  <a:cubicBezTo>
                    <a:pt x="2029" y="98"/>
                    <a:pt x="696" y="156"/>
                    <a:pt x="17" y="231"/>
                  </a:cubicBezTo>
                  <a:cubicBezTo>
                    <a:pt x="17" y="231"/>
                    <a:pt x="0" y="204"/>
                    <a:pt x="0" y="204"/>
                  </a:cubicBezTo>
                  <a:close/>
                </a:path>
              </a:pathLst>
            </a:custGeom>
            <a:solidFill>
              <a:schemeClr val="bg2"/>
            </a:solidFill>
            <a:ln w="9525">
              <a:noFill/>
              <a:round/>
              <a:headEnd/>
              <a:tailEnd/>
            </a:ln>
            <a:effectLst/>
          </p:spPr>
          <p:txBody>
            <a:bodyPr wrap="none" anchor="ctr"/>
            <a:lstStyle/>
            <a:p>
              <a:endParaRPr lang="en-US"/>
            </a:p>
          </p:txBody>
        </p:sp>
        <p:grpSp>
          <p:nvGrpSpPr>
            <p:cNvPr id="6154" name="Group 10"/>
            <p:cNvGrpSpPr>
              <a:grpSpLocks/>
            </p:cNvGrpSpPr>
            <p:nvPr userDrawn="1"/>
          </p:nvGrpSpPr>
          <p:grpSpPr bwMode="auto">
            <a:xfrm>
              <a:off x="1008" y="1248"/>
              <a:ext cx="288" cy="288"/>
              <a:chOff x="1033" y="326"/>
              <a:chExt cx="192" cy="192"/>
            </a:xfrm>
          </p:grpSpPr>
          <p:sp>
            <p:nvSpPr>
              <p:cNvPr id="6155" name="Oval 11"/>
              <p:cNvSpPr>
                <a:spLocks noChangeArrowheads="1"/>
              </p:cNvSpPr>
              <p:nvPr/>
            </p:nvSpPr>
            <p:spPr bwMode="auto">
              <a:xfrm>
                <a:off x="1033" y="326"/>
                <a:ext cx="192" cy="192"/>
              </a:xfrm>
              <a:prstGeom prst="ellipse">
                <a:avLst/>
              </a:prstGeom>
              <a:gradFill rotWithShape="0">
                <a:gsLst>
                  <a:gs pos="0">
                    <a:schemeClr val="bg2"/>
                  </a:gs>
                  <a:gs pos="100000">
                    <a:srgbClr val="000000"/>
                  </a:gs>
                </a:gsLst>
                <a:path path="shape">
                  <a:fillToRect l="50000" t="50000" r="50000" b="50000"/>
                </a:path>
              </a:gradFill>
              <a:ln w="9525">
                <a:noFill/>
                <a:round/>
                <a:headEnd/>
                <a:tailEnd/>
              </a:ln>
              <a:effectLst/>
            </p:spPr>
            <p:txBody>
              <a:bodyPr wrap="none" anchor="ctr"/>
              <a:lstStyle/>
              <a:p>
                <a:endParaRPr lang="en-US"/>
              </a:p>
            </p:txBody>
          </p:sp>
          <p:sp>
            <p:nvSpPr>
              <p:cNvPr id="6156" name="Oval 12"/>
              <p:cNvSpPr>
                <a:spLocks noChangeArrowheads="1"/>
              </p:cNvSpPr>
              <p:nvPr/>
            </p:nvSpPr>
            <p:spPr bwMode="auto">
              <a:xfrm>
                <a:off x="1129" y="377"/>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endParaRPr lang="en-US"/>
              </a:p>
            </p:txBody>
          </p:sp>
          <p:sp>
            <p:nvSpPr>
              <p:cNvPr id="6157" name="Oval 13"/>
              <p:cNvSpPr>
                <a:spLocks noChangeArrowheads="1"/>
              </p:cNvSpPr>
              <p:nvPr/>
            </p:nvSpPr>
            <p:spPr bwMode="auto">
              <a:xfrm>
                <a:off x="1063" y="350"/>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endParaRPr lang="en-US"/>
              </a:p>
            </p:txBody>
          </p:sp>
          <p:sp>
            <p:nvSpPr>
              <p:cNvPr id="6158" name="Oval 14"/>
              <p:cNvSpPr>
                <a:spLocks noChangeArrowheads="1"/>
              </p:cNvSpPr>
              <p:nvPr/>
            </p:nvSpPr>
            <p:spPr bwMode="auto">
              <a:xfrm>
                <a:off x="1063" y="404"/>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1108" y="422"/>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1168" y="416"/>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endParaRPr lang="en-US"/>
              </a:p>
            </p:txBody>
          </p:sp>
          <p:sp>
            <p:nvSpPr>
              <p:cNvPr id="6161" name="Oval 17"/>
              <p:cNvSpPr>
                <a:spLocks noChangeArrowheads="1"/>
              </p:cNvSpPr>
              <p:nvPr/>
            </p:nvSpPr>
            <p:spPr bwMode="auto">
              <a:xfrm>
                <a:off x="1120" y="461"/>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endParaRPr lang="en-US"/>
              </a:p>
            </p:txBody>
          </p:sp>
          <p:sp>
            <p:nvSpPr>
              <p:cNvPr id="6162" name="Oval 18"/>
              <p:cNvSpPr>
                <a:spLocks noChangeArrowheads="1"/>
              </p:cNvSpPr>
              <p:nvPr/>
            </p:nvSpPr>
            <p:spPr bwMode="auto">
              <a:xfrm>
                <a:off x="1063" y="452"/>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endParaRPr lang="en-US"/>
              </a:p>
            </p:txBody>
          </p:sp>
          <p:sp>
            <p:nvSpPr>
              <p:cNvPr id="6163" name="Oval 19"/>
              <p:cNvSpPr>
                <a:spLocks noChangeArrowheads="1"/>
              </p:cNvSpPr>
              <p:nvPr/>
            </p:nvSpPr>
            <p:spPr bwMode="auto">
              <a:xfrm>
                <a:off x="1117" y="329"/>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endParaRPr lang="en-US"/>
              </a:p>
            </p:txBody>
          </p:sp>
        </p:grpSp>
      </p:grpSp>
      <p:sp>
        <p:nvSpPr>
          <p:cNvPr id="6164" name="Rectangle 20"/>
          <p:cNvSpPr>
            <a:spLocks noGrp="1" noChangeArrowheads="1"/>
          </p:cNvSpPr>
          <p:nvPr>
            <p:ph type="ctrTitle"/>
          </p:nvPr>
        </p:nvSpPr>
        <p:spPr>
          <a:xfrm>
            <a:off x="1828800" y="2133600"/>
            <a:ext cx="7315200" cy="1600200"/>
          </a:xfrm>
        </p:spPr>
        <p:txBody>
          <a:bodyPr/>
          <a:lstStyle>
            <a:lvl1pPr algn="l">
              <a:defRPr/>
            </a:lvl1pPr>
          </a:lstStyle>
          <a:p>
            <a:r>
              <a:rPr lang="en-US"/>
              <a:t>Click to edit Master title style</a:t>
            </a:r>
          </a:p>
        </p:txBody>
      </p:sp>
      <p:sp>
        <p:nvSpPr>
          <p:cNvPr id="6165" name="Rectangle 21"/>
          <p:cNvSpPr>
            <a:spLocks noGrp="1" noChangeArrowheads="1"/>
          </p:cNvSpPr>
          <p:nvPr>
            <p:ph type="subTitle" idx="1"/>
          </p:nvPr>
        </p:nvSpPr>
        <p:spPr>
          <a:xfrm>
            <a:off x="1371600" y="4267200"/>
            <a:ext cx="6400800" cy="1752600"/>
          </a:xfrm>
        </p:spPr>
        <p:txBody>
          <a:bodyPr/>
          <a:lstStyle>
            <a:lvl1pPr marL="0" indent="0">
              <a:buFont typeface="Wingdings" pitchFamily="2" charset="2"/>
              <a:buNone/>
              <a:defRPr/>
            </a:lvl1pPr>
          </a:lstStyle>
          <a:p>
            <a:r>
              <a:rPr lang="en-US"/>
              <a:t>Click to edit Master subtitle style</a:t>
            </a:r>
          </a:p>
        </p:txBody>
      </p:sp>
      <p:sp>
        <p:nvSpPr>
          <p:cNvPr id="6166" name="Rectangle 22"/>
          <p:cNvSpPr>
            <a:spLocks noGrp="1" noChangeArrowheads="1"/>
          </p:cNvSpPr>
          <p:nvPr>
            <p:ph type="dt" sz="half" idx="2"/>
          </p:nvPr>
        </p:nvSpPr>
        <p:spPr>
          <a:xfrm>
            <a:off x="1371600" y="6248400"/>
            <a:ext cx="1905000" cy="457200"/>
          </a:xfrm>
        </p:spPr>
        <p:txBody>
          <a:bodyPr/>
          <a:lstStyle>
            <a:lvl1pPr>
              <a:defRPr/>
            </a:lvl1pPr>
          </a:lstStyle>
          <a:p>
            <a:endParaRPr lang="en-US"/>
          </a:p>
        </p:txBody>
      </p:sp>
      <p:sp>
        <p:nvSpPr>
          <p:cNvPr id="6167" name="Rectangle 23"/>
          <p:cNvSpPr>
            <a:spLocks noGrp="1" noChangeArrowheads="1"/>
          </p:cNvSpPr>
          <p:nvPr>
            <p:ph type="ftr" sz="quarter" idx="3"/>
          </p:nvPr>
        </p:nvSpPr>
        <p:spPr>
          <a:xfrm>
            <a:off x="3733800" y="6248400"/>
            <a:ext cx="2895600" cy="457200"/>
          </a:xfrm>
        </p:spPr>
        <p:txBody>
          <a:bodyPr/>
          <a:lstStyle>
            <a:lvl1pPr>
              <a:defRPr/>
            </a:lvl1pPr>
          </a:lstStyle>
          <a:p>
            <a:endParaRPr lang="en-US"/>
          </a:p>
        </p:txBody>
      </p:sp>
      <p:sp>
        <p:nvSpPr>
          <p:cNvPr id="6168" name="Rectangle 24"/>
          <p:cNvSpPr>
            <a:spLocks noGrp="1" noChangeArrowheads="1"/>
          </p:cNvSpPr>
          <p:nvPr>
            <p:ph type="sldNum" sz="quarter" idx="4"/>
          </p:nvPr>
        </p:nvSpPr>
        <p:spPr>
          <a:xfrm>
            <a:off x="7086600" y="6248400"/>
            <a:ext cx="1905000" cy="457200"/>
          </a:xfrm>
        </p:spPr>
        <p:txBody>
          <a:bodyPr/>
          <a:lstStyle>
            <a:lvl1pPr>
              <a:defRPr/>
            </a:lvl1pPr>
          </a:lstStyle>
          <a:p>
            <a:fld id="{37840D5D-E174-418D-8F1E-11513860930E}" type="slidenum">
              <a:rPr lang="en-US"/>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wipe(right)">
                                      <p:cBhvr>
                                        <p:cTn id="7"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B7C50D2-F4FA-4CB6-8C22-403C40972E9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7525" y="457200"/>
            <a:ext cx="2058988"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602932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AA4430D-C3E7-4EE7-91A0-1B3757CDD21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D23E2B59-12E3-4155-BA6D-061E35D3271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54113" y="4572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8400"/>
            <a:ext cx="1905000" cy="457200"/>
          </a:xfrm>
        </p:spPr>
        <p:txBody>
          <a:bodyPr/>
          <a:lstStyle>
            <a:lvl1pPr>
              <a:defRPr/>
            </a:lvl1pPr>
          </a:lstStyle>
          <a:p>
            <a:fld id="{F1E7A906-D834-4254-A457-43268A44D86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494C8A-9F78-4A6C-B759-8087B9062F0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F663DB8-A594-403E-AE1A-435B6E2B2B6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32714D3-6ABF-4701-A5C0-278D8A0414B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F7A2F7B-40D8-46A3-9783-61F1428BF72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6D81046-7BF2-4CD5-AA40-7FAA8C86E96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9A4D15A-C18B-474C-80D2-201E451D400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EC64725-0546-4370-9AE2-C3FB53CA6A1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D20220-D823-4B86-BEDF-97BB15B03FE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39" name="Rectangle 19"/>
          <p:cNvSpPr>
            <a:spLocks noGrp="1" noChangeArrowheads="1"/>
          </p:cNvSpPr>
          <p:nvPr>
            <p:ph type="title"/>
          </p:nvPr>
        </p:nvSpPr>
        <p:spPr bwMode="auto">
          <a:xfrm>
            <a:off x="1154113" y="4572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40" name="Rectangle 20"/>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41" name="Rectangle 21"/>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5142" name="Rectangle 2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5143" name="Rectangle 23"/>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F34BE920-D256-498C-BF1A-AC89CB22787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xStyles>
    <p:titleStyle>
      <a:lvl1pPr algn="ctr" rtl="0" fontAlgn="base">
        <a:spcBef>
          <a:spcPct val="0"/>
        </a:spcBef>
        <a:spcAft>
          <a:spcPct val="0"/>
        </a:spcAft>
        <a:defRPr sz="4400">
          <a:solidFill>
            <a:srgbClr val="3333FF"/>
          </a:solidFill>
          <a:latin typeface="+mj-lt"/>
          <a:ea typeface="+mj-ea"/>
          <a:cs typeface="+mj-cs"/>
        </a:defRPr>
      </a:lvl1pPr>
      <a:lvl2pPr algn="ctr" rtl="0" fontAlgn="base">
        <a:spcBef>
          <a:spcPct val="0"/>
        </a:spcBef>
        <a:spcAft>
          <a:spcPct val="0"/>
        </a:spcAft>
        <a:defRPr sz="4400">
          <a:solidFill>
            <a:srgbClr val="3333FF"/>
          </a:solidFill>
          <a:latin typeface="Arial Narrow" pitchFamily="34" charset="0"/>
        </a:defRPr>
      </a:lvl2pPr>
      <a:lvl3pPr algn="ctr" rtl="0" fontAlgn="base">
        <a:spcBef>
          <a:spcPct val="0"/>
        </a:spcBef>
        <a:spcAft>
          <a:spcPct val="0"/>
        </a:spcAft>
        <a:defRPr sz="4400">
          <a:solidFill>
            <a:srgbClr val="3333FF"/>
          </a:solidFill>
          <a:latin typeface="Arial Narrow" pitchFamily="34" charset="0"/>
        </a:defRPr>
      </a:lvl3pPr>
      <a:lvl4pPr algn="ctr" rtl="0" fontAlgn="base">
        <a:spcBef>
          <a:spcPct val="0"/>
        </a:spcBef>
        <a:spcAft>
          <a:spcPct val="0"/>
        </a:spcAft>
        <a:defRPr sz="4400">
          <a:solidFill>
            <a:srgbClr val="3333FF"/>
          </a:solidFill>
          <a:latin typeface="Arial Narrow" pitchFamily="34" charset="0"/>
        </a:defRPr>
      </a:lvl4pPr>
      <a:lvl5pPr algn="ctr" rtl="0" fontAlgn="base">
        <a:spcBef>
          <a:spcPct val="0"/>
        </a:spcBef>
        <a:spcAft>
          <a:spcPct val="0"/>
        </a:spcAft>
        <a:defRPr sz="4400">
          <a:solidFill>
            <a:srgbClr val="3333FF"/>
          </a:solidFill>
          <a:latin typeface="Arial Narrow" pitchFamily="34" charset="0"/>
        </a:defRPr>
      </a:lvl5pPr>
      <a:lvl6pPr marL="457200" algn="ctr" rtl="0" fontAlgn="base">
        <a:spcBef>
          <a:spcPct val="0"/>
        </a:spcBef>
        <a:spcAft>
          <a:spcPct val="0"/>
        </a:spcAft>
        <a:defRPr sz="4400">
          <a:solidFill>
            <a:srgbClr val="3333FF"/>
          </a:solidFill>
          <a:latin typeface="Arial Narrow" pitchFamily="34" charset="0"/>
        </a:defRPr>
      </a:lvl6pPr>
      <a:lvl7pPr marL="914400" algn="ctr" rtl="0" fontAlgn="base">
        <a:spcBef>
          <a:spcPct val="0"/>
        </a:spcBef>
        <a:spcAft>
          <a:spcPct val="0"/>
        </a:spcAft>
        <a:defRPr sz="4400">
          <a:solidFill>
            <a:srgbClr val="3333FF"/>
          </a:solidFill>
          <a:latin typeface="Arial Narrow" pitchFamily="34" charset="0"/>
        </a:defRPr>
      </a:lvl7pPr>
      <a:lvl8pPr marL="1371600" algn="ctr" rtl="0" fontAlgn="base">
        <a:spcBef>
          <a:spcPct val="0"/>
        </a:spcBef>
        <a:spcAft>
          <a:spcPct val="0"/>
        </a:spcAft>
        <a:defRPr sz="4400">
          <a:solidFill>
            <a:srgbClr val="3333FF"/>
          </a:solidFill>
          <a:latin typeface="Arial Narrow" pitchFamily="34" charset="0"/>
        </a:defRPr>
      </a:lvl8pPr>
      <a:lvl9pPr marL="1828800" algn="ctr" rtl="0" fontAlgn="base">
        <a:spcBef>
          <a:spcPct val="0"/>
        </a:spcBef>
        <a:spcAft>
          <a:spcPct val="0"/>
        </a:spcAft>
        <a:defRPr sz="4400">
          <a:solidFill>
            <a:srgbClr val="3333FF"/>
          </a:solidFill>
          <a:latin typeface="Arial Narrow" pitchFamily="34" charset="0"/>
        </a:defRPr>
      </a:lvl9pPr>
    </p:titleStyle>
    <p:body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Font typeface="Wingdings" pitchFamily="2" charset="2"/>
        <a:buChar char="§"/>
        <a:defRPr sz="2800">
          <a:solidFill>
            <a:schemeClr val="tx1"/>
          </a:solidFill>
          <a:latin typeface="+mn-lt"/>
        </a:defRPr>
      </a:lvl2pPr>
      <a:lvl3pPr marL="1143000" indent="-228600" algn="l" rtl="0" fontAlgn="base">
        <a:spcBef>
          <a:spcPct val="20000"/>
        </a:spcBef>
        <a:spcAft>
          <a:spcPct val="0"/>
        </a:spcAft>
        <a:buFont typeface="Wingdings" pitchFamily="2" charset="2"/>
        <a:buChar char="§"/>
        <a:defRPr sz="2400">
          <a:solidFill>
            <a:schemeClr val="tx1"/>
          </a:solidFill>
          <a:latin typeface="+mn-lt"/>
        </a:defRPr>
      </a:lvl3pPr>
      <a:lvl4pPr marL="1600200" indent="-228600" algn="l" rtl="0" fontAlgn="base">
        <a:spcBef>
          <a:spcPct val="20000"/>
        </a:spcBef>
        <a:spcAft>
          <a:spcPct val="0"/>
        </a:spcAft>
        <a:buFont typeface="Wingdings" pitchFamily="2" charset="2"/>
        <a:buChar char="§"/>
        <a:defRPr sz="2000">
          <a:solidFill>
            <a:schemeClr val="tx1"/>
          </a:solidFill>
          <a:latin typeface="+mn-lt"/>
        </a:defRPr>
      </a:lvl4pPr>
      <a:lvl5pPr marL="2057400" indent="-228600" algn="l" rtl="0" fontAlgn="base">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2.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image" Target="../media/image13.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hyperlink" Target="http://upload.wikimedia.org/wikipedia/commons/c/c6/BDD_simple.png" TargetMode="Externa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29.emf"/></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2.png"/><Relationship Id="rId2" Type="http://schemas.openxmlformats.org/officeDocument/2006/relationships/tags" Target="../tags/tag6.xml"/><Relationship Id="rId1" Type="http://schemas.openxmlformats.org/officeDocument/2006/relationships/vmlDrawing" Target="../drawings/vmlDrawing9.vml"/><Relationship Id="rId6" Type="http://schemas.openxmlformats.org/officeDocument/2006/relationships/image" Target="../media/image31.png"/><Relationship Id="rId5" Type="http://schemas.openxmlformats.org/officeDocument/2006/relationships/oleObject" Target="../embeddings/oleObject1.bin"/><Relationship Id="rId4" Type="http://schemas.openxmlformats.org/officeDocument/2006/relationships/notesSlide" Target="../notesSlides/notesSlide4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2.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2354" name="Picture 2"/>
          <p:cNvPicPr>
            <a:picLocks noChangeAspect="1" noChangeArrowheads="1"/>
          </p:cNvPicPr>
          <p:nvPr/>
        </p:nvPicPr>
        <p:blipFill>
          <a:blip r:embed="rId2" cstate="print"/>
          <a:srcRect/>
          <a:stretch>
            <a:fillRect/>
          </a:stretch>
        </p:blipFill>
        <p:spPr bwMode="auto">
          <a:xfrm>
            <a:off x="0" y="-3886200"/>
            <a:ext cx="10515600" cy="11923622"/>
          </a:xfrm>
          <a:prstGeom prst="rect">
            <a:avLst/>
          </a:prstGeom>
          <a:noFill/>
          <a:ln w="9525">
            <a:noFill/>
            <a:miter lim="800000"/>
            <a:headEnd/>
            <a:tailEnd/>
          </a:ln>
        </p:spPr>
      </p:pic>
      <p:sp>
        <p:nvSpPr>
          <p:cNvPr id="3" name="TextBox 2"/>
          <p:cNvSpPr txBox="1"/>
          <p:nvPr/>
        </p:nvSpPr>
        <p:spPr>
          <a:xfrm>
            <a:off x="228600" y="685800"/>
            <a:ext cx="2566536" cy="1569660"/>
          </a:xfrm>
          <a:prstGeom prst="rect">
            <a:avLst/>
          </a:prstGeom>
          <a:noFill/>
        </p:spPr>
        <p:txBody>
          <a:bodyPr wrap="none" rtlCol="0">
            <a:spAutoFit/>
          </a:bodyPr>
          <a:lstStyle/>
          <a:p>
            <a:r>
              <a:rPr lang="en-US" dirty="0" smtClean="0">
                <a:solidFill>
                  <a:srgbClr val="FF0000"/>
                </a:solidFill>
              </a:rPr>
              <a:t>Friday:</a:t>
            </a:r>
          </a:p>
          <a:p>
            <a:r>
              <a:rPr lang="en-US" dirty="0">
                <a:solidFill>
                  <a:srgbClr val="FF0000"/>
                </a:solidFill>
              </a:rPr>
              <a:t> </a:t>
            </a:r>
            <a:r>
              <a:rPr lang="en-US" dirty="0" smtClean="0">
                <a:solidFill>
                  <a:srgbClr val="FF0000"/>
                </a:solidFill>
              </a:rPr>
              <a:t> 2-3:15pm BY 510</a:t>
            </a:r>
          </a:p>
          <a:p>
            <a:r>
              <a:rPr lang="en-US" dirty="0">
                <a:solidFill>
                  <a:srgbClr val="FF0000"/>
                </a:solidFill>
              </a:rPr>
              <a:t> </a:t>
            </a:r>
            <a:r>
              <a:rPr lang="en-US" dirty="0" smtClean="0">
                <a:solidFill>
                  <a:srgbClr val="FF0000"/>
                </a:solidFill>
              </a:rPr>
              <a:t> make-up class</a:t>
            </a:r>
          </a:p>
          <a:p>
            <a:endParaRPr lang="en-US" dirty="0"/>
          </a:p>
        </p:txBody>
      </p:sp>
      <p:sp>
        <p:nvSpPr>
          <p:cNvPr id="5" name="TextBox 4"/>
          <p:cNvSpPr txBox="1"/>
          <p:nvPr/>
        </p:nvSpPr>
        <p:spPr>
          <a:xfrm>
            <a:off x="228600" y="2133600"/>
            <a:ext cx="2345514" cy="1569660"/>
          </a:xfrm>
          <a:prstGeom prst="rect">
            <a:avLst/>
          </a:prstGeom>
          <a:solidFill>
            <a:schemeClr val="accent2"/>
          </a:solidFill>
        </p:spPr>
        <p:txBody>
          <a:bodyPr wrap="none" rtlCol="0">
            <a:spAutoFit/>
          </a:bodyPr>
          <a:lstStyle/>
          <a:p>
            <a:r>
              <a:rPr lang="en-US" dirty="0" smtClean="0"/>
              <a:t>Today:</a:t>
            </a:r>
          </a:p>
          <a:p>
            <a:r>
              <a:rPr lang="en-US" dirty="0" smtClean="0"/>
              <a:t>  1. Online search</a:t>
            </a:r>
          </a:p>
          <a:p>
            <a:r>
              <a:rPr lang="en-US" dirty="0" smtClean="0"/>
              <a:t>  2. Planning in</a:t>
            </a:r>
          </a:p>
          <a:p>
            <a:r>
              <a:rPr lang="en-US" dirty="0"/>
              <a:t> </a:t>
            </a:r>
            <a:r>
              <a:rPr lang="en-US" dirty="0" smtClean="0"/>
              <a:t>       Belief-space</a:t>
            </a:r>
            <a:endParaRPr lang="en-US" dirty="0"/>
          </a:p>
        </p:txBody>
      </p:sp>
      <p:sp>
        <p:nvSpPr>
          <p:cNvPr id="7" name="Down Arrow 6"/>
          <p:cNvSpPr/>
          <p:nvPr/>
        </p:nvSpPr>
        <p:spPr bwMode="auto">
          <a:xfrm rot="10800000">
            <a:off x="4419600" y="2971800"/>
            <a:ext cx="990600" cy="304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 name="Down Arrow 7"/>
          <p:cNvSpPr/>
          <p:nvPr/>
        </p:nvSpPr>
        <p:spPr bwMode="auto">
          <a:xfrm rot="10800000">
            <a:off x="6324600" y="2971800"/>
            <a:ext cx="990600" cy="304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p:txBody>
          <a:bodyPr/>
          <a:lstStyle/>
          <a:p>
            <a:r>
              <a:rPr lang="en-US" sz="4000"/>
              <a:t>Effective representations of logical formulas</a:t>
            </a:r>
          </a:p>
        </p:txBody>
      </p:sp>
      <p:sp>
        <p:nvSpPr>
          <p:cNvPr id="425987" name="Rectangle 3"/>
          <p:cNvSpPr>
            <a:spLocks noGrp="1" noChangeArrowheads="1"/>
          </p:cNvSpPr>
          <p:nvPr>
            <p:ph type="body" idx="1"/>
          </p:nvPr>
        </p:nvSpPr>
        <p:spPr/>
        <p:txBody>
          <a:bodyPr/>
          <a:lstStyle/>
          <a:p>
            <a:pPr lvl="1"/>
            <a:r>
              <a:rPr lang="en-US" sz="2400">
                <a:solidFill>
                  <a:srgbClr val="FF7C80"/>
                </a:solidFill>
              </a:rPr>
              <a:t>Checking for repeated search states will now involve checking the equivalence of logical formulas (aaugh..!)</a:t>
            </a:r>
          </a:p>
          <a:p>
            <a:pPr lvl="2"/>
            <a:r>
              <a:rPr lang="en-US" sz="2000"/>
              <a:t>To handle this problem, we have to convert the belief states into some canonical representation. </a:t>
            </a:r>
          </a:p>
          <a:p>
            <a:pPr lvl="2"/>
            <a:r>
              <a:rPr lang="en-US" sz="2000"/>
              <a:t>We already know the CNF and DNF representations. These are normal forms but are not </a:t>
            </a:r>
            <a:r>
              <a:rPr lang="en-US" sz="2000" i="1"/>
              <a:t>canonical</a:t>
            </a:r>
          </a:p>
          <a:p>
            <a:pPr lvl="3"/>
            <a:r>
              <a:rPr lang="en-US" sz="1800"/>
              <a:t>Same formula may have multiple equivalent CNF/DNF representations</a:t>
            </a:r>
          </a:p>
          <a:p>
            <a:pPr lvl="2"/>
            <a:r>
              <a:rPr lang="en-US" sz="2000"/>
              <a:t>There is another one, called Reduced Ordered Binary Decision Diagrams that is both canonical and compact</a:t>
            </a:r>
          </a:p>
          <a:p>
            <a:pPr lvl="3">
              <a:buFont typeface="Wingdings" pitchFamily="2" charset="2"/>
              <a:buNone/>
            </a:pPr>
            <a:r>
              <a:rPr lang="en-US" sz="1800"/>
              <a:t>ROBDD can be thought of as a compact representation of the DNF version of the logical formula</a:t>
            </a:r>
          </a:p>
          <a:p>
            <a:endParaRPr lang="en-US" sz="28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5826" name="Picture 2"/>
          <p:cNvPicPr>
            <a:picLocks noChangeAspect="1" noChangeArrowheads="1"/>
          </p:cNvPicPr>
          <p:nvPr/>
        </p:nvPicPr>
        <p:blipFill>
          <a:blip r:embed="rId2" cstate="print"/>
          <a:srcRect/>
          <a:stretch>
            <a:fillRect/>
          </a:stretch>
        </p:blipFill>
        <p:spPr bwMode="auto">
          <a:xfrm>
            <a:off x="-273050" y="-838200"/>
            <a:ext cx="9417050" cy="9721850"/>
          </a:xfrm>
          <a:prstGeom prst="rect">
            <a:avLst/>
          </a:prstGeom>
          <a:noFill/>
          <a:ln w="9525">
            <a:noFill/>
            <a:miter lim="800000"/>
            <a:headEnd/>
            <a:tailEnd/>
          </a:ln>
        </p:spPr>
      </p:pic>
      <p:sp>
        <p:nvSpPr>
          <p:cNvPr id="3" name="Rectangle 2"/>
          <p:cNvSpPr/>
          <p:nvPr/>
        </p:nvSpPr>
        <p:spPr bwMode="auto">
          <a:xfrm>
            <a:off x="-152400" y="1371600"/>
            <a:ext cx="9296400" cy="65532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 name="Rectangle 3"/>
          <p:cNvSpPr/>
          <p:nvPr/>
        </p:nvSpPr>
        <p:spPr bwMode="auto">
          <a:xfrm>
            <a:off x="6400800" y="152400"/>
            <a:ext cx="2743200" cy="18288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lstStyle/>
          <a:p>
            <a:r>
              <a:rPr lang="en-US" sz="4000"/>
              <a:t>Belief State Search: An Example Problem</a:t>
            </a:r>
          </a:p>
        </p:txBody>
      </p:sp>
      <p:sp>
        <p:nvSpPr>
          <p:cNvPr id="462851" name="Rectangle 3"/>
          <p:cNvSpPr>
            <a:spLocks noGrp="1" noChangeArrowheads="1"/>
          </p:cNvSpPr>
          <p:nvPr>
            <p:ph type="body" idx="1"/>
          </p:nvPr>
        </p:nvSpPr>
        <p:spPr>
          <a:xfrm>
            <a:off x="685800" y="1981200"/>
            <a:ext cx="3429000" cy="4114800"/>
          </a:xfrm>
        </p:spPr>
        <p:txBody>
          <a:bodyPr/>
          <a:lstStyle/>
          <a:p>
            <a:r>
              <a:rPr lang="en-US"/>
              <a:t>Initial state: M is true and exactly one of P,Q,R are true</a:t>
            </a:r>
          </a:p>
          <a:p>
            <a:r>
              <a:rPr lang="en-US"/>
              <a:t>Goal: Need G</a:t>
            </a:r>
          </a:p>
          <a:p>
            <a:pPr>
              <a:buFont typeface="Wingdings" pitchFamily="2" charset="2"/>
              <a:buNone/>
            </a:pPr>
            <a:endParaRPr lang="en-US"/>
          </a:p>
        </p:txBody>
      </p:sp>
      <p:sp>
        <p:nvSpPr>
          <p:cNvPr id="462852" name="Text Box 4"/>
          <p:cNvSpPr txBox="1">
            <a:spLocks noChangeArrowheads="1"/>
          </p:cNvSpPr>
          <p:nvPr/>
        </p:nvSpPr>
        <p:spPr bwMode="auto">
          <a:xfrm>
            <a:off x="6705600" y="1524000"/>
            <a:ext cx="1981200" cy="2844800"/>
          </a:xfrm>
          <a:prstGeom prst="rect">
            <a:avLst/>
          </a:prstGeom>
          <a:noFill/>
          <a:ln w="9525">
            <a:solidFill>
              <a:schemeClr val="tx1"/>
            </a:solidFill>
            <a:miter lim="800000"/>
            <a:headEnd/>
            <a:tailEnd/>
          </a:ln>
          <a:effectLst/>
        </p:spPr>
        <p:txBody>
          <a:bodyPr>
            <a:spAutoFit/>
          </a:bodyPr>
          <a:lstStyle/>
          <a:p>
            <a:r>
              <a:rPr lang="en-US" sz="2000"/>
              <a:t>Actions:</a:t>
            </a:r>
          </a:p>
          <a:p>
            <a:r>
              <a:rPr lang="en-US" sz="2000"/>
              <a:t>A1: M</a:t>
            </a:r>
          </a:p>
          <a:p>
            <a:r>
              <a:rPr lang="en-US" sz="2000"/>
              <a:t>       P =&gt; K</a:t>
            </a:r>
          </a:p>
          <a:p>
            <a:r>
              <a:rPr lang="en-US" sz="2000"/>
              <a:t>A2: M </a:t>
            </a:r>
          </a:p>
          <a:p>
            <a:r>
              <a:rPr lang="en-US" sz="2000"/>
              <a:t>       Q =&gt; K</a:t>
            </a:r>
          </a:p>
          <a:p>
            <a:r>
              <a:rPr lang="en-US" sz="2000"/>
              <a:t>A3: M</a:t>
            </a:r>
          </a:p>
          <a:p>
            <a:r>
              <a:rPr lang="en-US" sz="2000"/>
              <a:t>       R =&gt; L</a:t>
            </a:r>
          </a:p>
          <a:p>
            <a:r>
              <a:rPr lang="en-US" sz="2000"/>
              <a:t>A4: K =&gt; G</a:t>
            </a:r>
          </a:p>
          <a:p>
            <a:r>
              <a:rPr lang="en-US" sz="2000"/>
              <a:t>A5: L =&gt; G</a:t>
            </a:r>
          </a:p>
        </p:txBody>
      </p:sp>
      <p:sp>
        <p:nvSpPr>
          <p:cNvPr id="462853" name="Text Box 5"/>
          <p:cNvSpPr txBox="1">
            <a:spLocks noChangeArrowheads="1"/>
          </p:cNvSpPr>
          <p:nvPr/>
        </p:nvSpPr>
        <p:spPr bwMode="auto">
          <a:xfrm>
            <a:off x="457200" y="4953000"/>
            <a:ext cx="8331200" cy="1552575"/>
          </a:xfrm>
          <a:prstGeom prst="rect">
            <a:avLst/>
          </a:prstGeom>
          <a:noFill/>
          <a:ln w="9525">
            <a:noFill/>
            <a:miter lim="800000"/>
            <a:headEnd/>
            <a:tailEnd/>
          </a:ln>
          <a:effectLst/>
        </p:spPr>
        <p:txBody>
          <a:bodyPr wrap="none">
            <a:spAutoFit/>
          </a:bodyPr>
          <a:lstStyle/>
          <a:p>
            <a:r>
              <a:rPr lang="en-US"/>
              <a:t>Init State Formula:  [(p &amp; ~q &amp; ~r)V(~p&amp;q&amp;~r)V(~p&amp;~q&amp;r)]&amp;M</a:t>
            </a:r>
          </a:p>
          <a:p>
            <a:r>
              <a:rPr lang="en-US">
                <a:solidFill>
                  <a:srgbClr val="FF0000"/>
                </a:solidFill>
              </a:rPr>
              <a:t>DNF: [M&amp;p&amp;~q&amp;~r]V[M&amp;~p&amp;~q&amp;~r]V[M&amp;~p&amp;~q&amp;r]</a:t>
            </a:r>
          </a:p>
          <a:p>
            <a:r>
              <a:rPr lang="en-US">
                <a:solidFill>
                  <a:srgbClr val="0000FF"/>
                </a:solidFill>
              </a:rPr>
              <a:t>CNF: (P V Q V R) &amp; (~P V ~Q) &amp;(~P V ~R) &amp;(~Q V ~R) &amp; </a:t>
            </a:r>
            <a:r>
              <a:rPr lang="en-US" u="sng">
                <a:solidFill>
                  <a:srgbClr val="0000FF"/>
                </a:solidFill>
              </a:rPr>
              <a:t>M</a:t>
            </a:r>
          </a:p>
          <a:p>
            <a:endParaRPr lang="en-US">
              <a:solidFill>
                <a:srgbClr val="0000FF"/>
              </a:solidFill>
            </a:endParaRPr>
          </a:p>
        </p:txBody>
      </p:sp>
      <p:sp>
        <p:nvSpPr>
          <p:cNvPr id="462854" name="AutoShape 6"/>
          <p:cNvSpPr>
            <a:spLocks noChangeArrowheads="1"/>
          </p:cNvSpPr>
          <p:nvPr/>
        </p:nvSpPr>
        <p:spPr bwMode="auto">
          <a:xfrm>
            <a:off x="4419600" y="2514600"/>
            <a:ext cx="2133600" cy="1524000"/>
          </a:xfrm>
          <a:prstGeom prst="wedgeRoundRectCallout">
            <a:avLst>
              <a:gd name="adj1" fmla="val -62500"/>
              <a:gd name="adj2" fmla="val 153856"/>
              <a:gd name="adj3" fmla="val 16667"/>
            </a:avLst>
          </a:prstGeom>
          <a:noFill/>
          <a:ln w="9525">
            <a:solidFill>
              <a:schemeClr val="tx1"/>
            </a:solidFill>
            <a:miter lim="800000"/>
            <a:headEnd/>
            <a:tailEnd/>
          </a:ln>
          <a:effectLst/>
        </p:spPr>
        <p:txBody>
          <a:bodyPr/>
          <a:lstStyle/>
          <a:p>
            <a:pPr algn="ctr"/>
            <a:r>
              <a:rPr lang="en-US">
                <a:solidFill>
                  <a:srgbClr val="FF0000"/>
                </a:solidFill>
              </a:rPr>
              <a:t>DNF good for progression</a:t>
            </a:r>
          </a:p>
          <a:p>
            <a:pPr algn="ctr"/>
            <a:r>
              <a:rPr lang="en-US">
                <a:solidFill>
                  <a:srgbClr val="FF0000"/>
                </a:solidFill>
              </a:rPr>
              <a:t>(clauses are partial states)</a:t>
            </a:r>
          </a:p>
        </p:txBody>
      </p:sp>
      <p:sp>
        <p:nvSpPr>
          <p:cNvPr id="462855" name="AutoShape 7"/>
          <p:cNvSpPr>
            <a:spLocks noChangeArrowheads="1"/>
          </p:cNvSpPr>
          <p:nvPr/>
        </p:nvSpPr>
        <p:spPr bwMode="auto">
          <a:xfrm rot="10800000">
            <a:off x="2971800" y="6172200"/>
            <a:ext cx="4038600" cy="685800"/>
          </a:xfrm>
          <a:prstGeom prst="cloudCallout">
            <a:avLst>
              <a:gd name="adj1" fmla="val -47407"/>
              <a:gd name="adj2" fmla="val 81245"/>
            </a:avLst>
          </a:prstGeom>
          <a:solidFill>
            <a:schemeClr val="accent1"/>
          </a:solidFill>
          <a:ln w="9525">
            <a:solidFill>
              <a:schemeClr val="tx1"/>
            </a:solidFill>
            <a:round/>
            <a:headEnd/>
            <a:tailEnd/>
          </a:ln>
          <a:effectLst/>
        </p:spPr>
        <p:txBody>
          <a:bodyPr rot="10800000"/>
          <a:lstStyle/>
          <a:p>
            <a:pPr algn="ctr"/>
            <a:endParaRPr lang="en-US"/>
          </a:p>
        </p:txBody>
      </p:sp>
      <p:sp>
        <p:nvSpPr>
          <p:cNvPr id="462856" name="Text Box 8"/>
          <p:cNvSpPr txBox="1">
            <a:spLocks noChangeArrowheads="1"/>
          </p:cNvSpPr>
          <p:nvPr/>
        </p:nvSpPr>
        <p:spPr bwMode="auto">
          <a:xfrm>
            <a:off x="4175125" y="6137275"/>
            <a:ext cx="1936750" cy="822325"/>
          </a:xfrm>
          <a:prstGeom prst="rect">
            <a:avLst/>
          </a:prstGeom>
          <a:noFill/>
          <a:ln w="9525">
            <a:noFill/>
            <a:miter lim="800000"/>
            <a:headEnd/>
            <a:tailEnd/>
          </a:ln>
          <a:effectLst/>
        </p:spPr>
        <p:txBody>
          <a:bodyPr wrap="none">
            <a:spAutoFit/>
          </a:bodyPr>
          <a:lstStyle/>
          <a:p>
            <a:r>
              <a:rPr lang="en-US">
                <a:solidFill>
                  <a:srgbClr val="0000FF"/>
                </a:solidFill>
              </a:rPr>
              <a:t>CNF good</a:t>
            </a:r>
          </a:p>
          <a:p>
            <a:r>
              <a:rPr lang="en-US">
                <a:solidFill>
                  <a:srgbClr val="0000FF"/>
                </a:solidFill>
              </a:rPr>
              <a:t>For regression</a:t>
            </a:r>
          </a:p>
        </p:txBody>
      </p:sp>
      <p:sp>
        <p:nvSpPr>
          <p:cNvPr id="462857" name="Text Box 9"/>
          <p:cNvSpPr txBox="1">
            <a:spLocks noChangeArrowheads="1"/>
          </p:cNvSpPr>
          <p:nvPr/>
        </p:nvSpPr>
        <p:spPr bwMode="auto">
          <a:xfrm>
            <a:off x="4038600" y="1752600"/>
            <a:ext cx="809625" cy="822325"/>
          </a:xfrm>
          <a:prstGeom prst="rect">
            <a:avLst/>
          </a:prstGeom>
          <a:noFill/>
          <a:ln w="9525">
            <a:noFill/>
            <a:miter lim="800000"/>
            <a:headEnd/>
            <a:tailEnd/>
          </a:ln>
          <a:effectLst/>
        </p:spPr>
        <p:txBody>
          <a:bodyPr wrap="none">
            <a:spAutoFit/>
          </a:bodyPr>
          <a:lstStyle/>
          <a:p>
            <a:r>
              <a:rPr lang="en-US"/>
              <a:t>Plan:</a:t>
            </a:r>
          </a:p>
          <a:p>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2854"/>
                                        </p:tgtEl>
                                        <p:attrNameLst>
                                          <p:attrName>style.visibility</p:attrName>
                                        </p:attrNameLst>
                                      </p:cBhvr>
                                      <p:to>
                                        <p:strVal val="visible"/>
                                      </p:to>
                                    </p:set>
                                    <p:animEffect transition="in" filter="blinds(horizontal)">
                                      <p:cBhvr>
                                        <p:cTn id="7" dur="500"/>
                                        <p:tgtEl>
                                          <p:spTgt spid="46285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2856"/>
                                        </p:tgtEl>
                                        <p:attrNameLst>
                                          <p:attrName>style.visibility</p:attrName>
                                        </p:attrNameLst>
                                      </p:cBhvr>
                                      <p:to>
                                        <p:strVal val="visible"/>
                                      </p:to>
                                    </p:set>
                                    <p:animEffect transition="in" filter="blinds(horizontal)">
                                      <p:cBhvr>
                                        <p:cTn id="12" dur="500"/>
                                        <p:tgtEl>
                                          <p:spTgt spid="462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4" grpId="0" animBg="1"/>
      <p:bldP spid="4628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p:txBody>
          <a:bodyPr/>
          <a:lstStyle/>
          <a:p>
            <a:r>
              <a:rPr lang="en-US"/>
              <a:t>Progression &amp; Regression</a:t>
            </a:r>
          </a:p>
        </p:txBody>
      </p:sp>
      <p:sp>
        <p:nvSpPr>
          <p:cNvPr id="464899" name="Rectangle 3"/>
          <p:cNvSpPr>
            <a:spLocks noGrp="1" noChangeArrowheads="1"/>
          </p:cNvSpPr>
          <p:nvPr>
            <p:ph type="body" idx="1"/>
          </p:nvPr>
        </p:nvSpPr>
        <p:spPr/>
        <p:txBody>
          <a:bodyPr/>
          <a:lstStyle/>
          <a:p>
            <a:pPr>
              <a:lnSpc>
                <a:spcPct val="90000"/>
              </a:lnSpc>
            </a:pPr>
            <a:r>
              <a:rPr lang="en-US" sz="2400"/>
              <a:t>Progression with DNF</a:t>
            </a:r>
          </a:p>
          <a:p>
            <a:pPr lvl="1">
              <a:lnSpc>
                <a:spcPct val="90000"/>
              </a:lnSpc>
            </a:pPr>
            <a:r>
              <a:rPr lang="en-US" sz="2000"/>
              <a:t>The “constituents” (DNF clauses) look like partial states already. Think of applying action to each of these constituents and unioning the result</a:t>
            </a:r>
          </a:p>
          <a:p>
            <a:pPr lvl="2">
              <a:lnSpc>
                <a:spcPct val="90000"/>
              </a:lnSpc>
            </a:pPr>
            <a:r>
              <a:rPr lang="en-US" sz="1800"/>
              <a:t>Action application converts each constituent to a set of new constituents</a:t>
            </a:r>
          </a:p>
          <a:p>
            <a:pPr lvl="2">
              <a:lnSpc>
                <a:spcPct val="90000"/>
              </a:lnSpc>
            </a:pPr>
            <a:r>
              <a:rPr lang="en-US" sz="1800"/>
              <a:t>Termination when </a:t>
            </a:r>
            <a:r>
              <a:rPr lang="en-US" sz="1800" i="1"/>
              <a:t>each constituent entails the goal formula</a:t>
            </a:r>
            <a:endParaRPr lang="en-US" sz="1800"/>
          </a:p>
          <a:p>
            <a:pPr>
              <a:lnSpc>
                <a:spcPct val="90000"/>
              </a:lnSpc>
            </a:pPr>
            <a:r>
              <a:rPr lang="en-US" sz="2400"/>
              <a:t>Regression with CNF</a:t>
            </a:r>
          </a:p>
          <a:p>
            <a:pPr lvl="1">
              <a:lnSpc>
                <a:spcPct val="90000"/>
              </a:lnSpc>
            </a:pPr>
            <a:r>
              <a:rPr lang="en-US" sz="2000"/>
              <a:t>Very little difference from classical planning (since we already had partial states in classical planning).</a:t>
            </a:r>
          </a:p>
          <a:p>
            <a:pPr lvl="1">
              <a:lnSpc>
                <a:spcPct val="90000"/>
              </a:lnSpc>
            </a:pPr>
            <a:r>
              <a:rPr lang="en-US" sz="2000">
                <a:solidFill>
                  <a:srgbClr val="FF0000"/>
                </a:solidFill>
              </a:rPr>
              <a:t>THE Main difference is that we cannot split the disjunction into search space</a:t>
            </a:r>
          </a:p>
          <a:p>
            <a:pPr lvl="1">
              <a:lnSpc>
                <a:spcPct val="90000"/>
              </a:lnSpc>
            </a:pPr>
            <a:r>
              <a:rPr lang="en-US" sz="2000"/>
              <a:t>Termination when each (CNF) clause is entailed by the initial state</a:t>
            </a:r>
          </a:p>
          <a:p>
            <a:pPr lvl="1">
              <a:lnSpc>
                <a:spcPct val="90000"/>
              </a:lnSpc>
            </a:pPr>
            <a:endParaRPr lang="en-US" sz="2000">
              <a:solidFill>
                <a:srgbClr val="FF0000"/>
              </a:solidFill>
            </a:endParaRPr>
          </a:p>
          <a:p>
            <a:pPr lvl="1">
              <a:lnSpc>
                <a:spcPct val="90000"/>
              </a:lnSpc>
              <a:buFont typeface="Wingdings" pitchFamily="2" charset="2"/>
              <a:buNone/>
            </a:pPr>
            <a:endParaRPr lang="en-US" sz="2000"/>
          </a:p>
          <a:p>
            <a:pPr lvl="1">
              <a:lnSpc>
                <a:spcPct val="90000"/>
              </a:lnSpc>
              <a:buFont typeface="Wingdings" pitchFamily="2" charset="2"/>
              <a:buNone/>
            </a:pPr>
            <a:endParaRPr lang="en-US" sz="20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88" name="Rectangle 44"/>
          <p:cNvSpPr>
            <a:spLocks noChangeArrowheads="1"/>
          </p:cNvSpPr>
          <p:nvPr/>
        </p:nvSpPr>
        <p:spPr bwMode="auto">
          <a:xfrm>
            <a:off x="1154113" y="457200"/>
            <a:ext cx="7772400" cy="1143000"/>
          </a:xfrm>
          <a:prstGeom prst="rect">
            <a:avLst/>
          </a:prstGeom>
          <a:noFill/>
          <a:ln w="9525">
            <a:noFill/>
            <a:miter lim="800000"/>
            <a:headEnd/>
            <a:tailEnd/>
          </a:ln>
          <a:effectLst/>
        </p:spPr>
        <p:txBody>
          <a:bodyPr anchor="ctr"/>
          <a:lstStyle/>
          <a:p>
            <a:pPr algn="ctr"/>
            <a:r>
              <a:rPr lang="en-US" sz="4400">
                <a:solidFill>
                  <a:srgbClr val="3333FF"/>
                </a:solidFill>
                <a:latin typeface="Arial Narrow" pitchFamily="34" charset="0"/>
              </a:rPr>
              <a:t>Progression Example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a:xfrm>
            <a:off x="1066800" y="0"/>
            <a:ext cx="7772400" cy="762000"/>
          </a:xfrm>
        </p:spPr>
        <p:txBody>
          <a:bodyPr/>
          <a:lstStyle/>
          <a:p>
            <a:r>
              <a:rPr lang="en-US" sz="3200"/>
              <a:t>Regression Search Example</a:t>
            </a:r>
          </a:p>
        </p:txBody>
      </p:sp>
      <p:sp>
        <p:nvSpPr>
          <p:cNvPr id="468995" name="Text Box 3"/>
          <p:cNvSpPr txBox="1">
            <a:spLocks noChangeArrowheads="1"/>
          </p:cNvSpPr>
          <p:nvPr/>
        </p:nvSpPr>
        <p:spPr bwMode="auto">
          <a:xfrm>
            <a:off x="76200" y="50800"/>
            <a:ext cx="1981200" cy="2844800"/>
          </a:xfrm>
          <a:prstGeom prst="rect">
            <a:avLst/>
          </a:prstGeom>
          <a:noFill/>
          <a:ln w="9525">
            <a:solidFill>
              <a:schemeClr val="tx1"/>
            </a:solidFill>
            <a:miter lim="800000"/>
            <a:headEnd/>
            <a:tailEnd/>
          </a:ln>
          <a:effectLst/>
        </p:spPr>
        <p:txBody>
          <a:bodyPr>
            <a:spAutoFit/>
          </a:bodyPr>
          <a:lstStyle/>
          <a:p>
            <a:r>
              <a:rPr lang="en-US" sz="2000"/>
              <a:t>Actions:</a:t>
            </a:r>
          </a:p>
          <a:p>
            <a:r>
              <a:rPr lang="en-US" sz="2000"/>
              <a:t>A1: M</a:t>
            </a:r>
          </a:p>
          <a:p>
            <a:r>
              <a:rPr lang="en-US" sz="2000"/>
              <a:t>       P =&gt; K</a:t>
            </a:r>
          </a:p>
          <a:p>
            <a:r>
              <a:rPr lang="en-US" sz="2000"/>
              <a:t>A2: M </a:t>
            </a:r>
          </a:p>
          <a:p>
            <a:r>
              <a:rPr lang="en-US" sz="2000"/>
              <a:t>       Q =&gt; K</a:t>
            </a:r>
          </a:p>
          <a:p>
            <a:r>
              <a:rPr lang="en-US" sz="2000"/>
              <a:t>A3: M</a:t>
            </a:r>
          </a:p>
          <a:p>
            <a:r>
              <a:rPr lang="en-US" sz="2000"/>
              <a:t>       R =&gt; L</a:t>
            </a:r>
          </a:p>
          <a:p>
            <a:r>
              <a:rPr lang="en-US" sz="2000"/>
              <a:t>A4: K =&gt; G</a:t>
            </a:r>
          </a:p>
          <a:p>
            <a:r>
              <a:rPr lang="en-US" sz="2000"/>
              <a:t>A5: L =&gt; G</a:t>
            </a:r>
          </a:p>
        </p:txBody>
      </p:sp>
      <p:sp>
        <p:nvSpPr>
          <p:cNvPr id="468996" name="Rectangle 4"/>
          <p:cNvSpPr>
            <a:spLocks noChangeArrowheads="1"/>
          </p:cNvSpPr>
          <p:nvPr/>
        </p:nvSpPr>
        <p:spPr bwMode="auto">
          <a:xfrm>
            <a:off x="76200" y="2971800"/>
            <a:ext cx="1981200" cy="2133600"/>
          </a:xfrm>
          <a:prstGeom prst="rect">
            <a:avLst/>
          </a:prstGeom>
          <a:noFill/>
          <a:ln w="9525">
            <a:solidFill>
              <a:schemeClr val="tx1"/>
            </a:solidFill>
            <a:miter lim="800000"/>
            <a:headEnd/>
            <a:tailEnd/>
          </a:ln>
          <a:effectLst/>
        </p:spPr>
        <p:txBody>
          <a:bodyPr wrap="none" anchor="ctr"/>
          <a:lstStyle/>
          <a:p>
            <a:pPr algn="ctr"/>
            <a:r>
              <a:rPr lang="en-US" sz="2000"/>
              <a:t>Initially: </a:t>
            </a:r>
          </a:p>
          <a:p>
            <a:pPr algn="ctr"/>
            <a:r>
              <a:rPr lang="en-US" sz="2000"/>
              <a:t>(P V Q V R) &amp; </a:t>
            </a:r>
          </a:p>
          <a:p>
            <a:pPr algn="ctr"/>
            <a:r>
              <a:rPr lang="en-US" sz="2000"/>
              <a:t>(~P V ~Q) &amp;</a:t>
            </a:r>
          </a:p>
          <a:p>
            <a:pPr algn="ctr"/>
            <a:r>
              <a:rPr lang="en-US" sz="2000"/>
              <a:t> (~P V ~R) &amp;</a:t>
            </a:r>
          </a:p>
          <a:p>
            <a:pPr algn="ctr"/>
            <a:r>
              <a:rPr lang="en-US" sz="2000"/>
              <a:t> (~Q V ~R) &amp; </a:t>
            </a:r>
          </a:p>
          <a:p>
            <a:pPr algn="ctr"/>
            <a:r>
              <a:rPr lang="en-US" sz="2000"/>
              <a:t>M</a:t>
            </a:r>
          </a:p>
        </p:txBody>
      </p:sp>
      <p:sp>
        <p:nvSpPr>
          <p:cNvPr id="468997" name="Rectangle 5"/>
          <p:cNvSpPr>
            <a:spLocks noChangeArrowheads="1"/>
          </p:cNvSpPr>
          <p:nvPr/>
        </p:nvSpPr>
        <p:spPr bwMode="auto">
          <a:xfrm>
            <a:off x="76200" y="5194300"/>
            <a:ext cx="1981200" cy="673100"/>
          </a:xfrm>
          <a:prstGeom prst="rect">
            <a:avLst/>
          </a:prstGeom>
          <a:noFill/>
          <a:ln w="9525">
            <a:solidFill>
              <a:schemeClr val="tx1"/>
            </a:solidFill>
            <a:miter lim="800000"/>
            <a:headEnd/>
            <a:tailEnd/>
          </a:ln>
          <a:effectLst/>
        </p:spPr>
        <p:txBody>
          <a:bodyPr wrap="none" anchor="ctr"/>
          <a:lstStyle/>
          <a:p>
            <a:pPr algn="ctr"/>
            <a:r>
              <a:rPr lang="en-US" sz="2000"/>
              <a:t>Goal State:</a:t>
            </a:r>
          </a:p>
          <a:p>
            <a:pPr algn="ctr"/>
            <a:r>
              <a:rPr lang="en-US" sz="2000"/>
              <a:t>G</a:t>
            </a:r>
          </a:p>
        </p:txBody>
      </p:sp>
      <p:sp>
        <p:nvSpPr>
          <p:cNvPr id="468998" name="Oval 6"/>
          <p:cNvSpPr>
            <a:spLocks noChangeArrowheads="1"/>
          </p:cNvSpPr>
          <p:nvPr/>
        </p:nvSpPr>
        <p:spPr bwMode="auto">
          <a:xfrm>
            <a:off x="2209800" y="381000"/>
            <a:ext cx="441325" cy="457200"/>
          </a:xfrm>
          <a:prstGeom prst="ellipse">
            <a:avLst/>
          </a:prstGeom>
          <a:noFill/>
          <a:ln w="9525">
            <a:solidFill>
              <a:schemeClr val="tx1"/>
            </a:solidFill>
            <a:round/>
            <a:headEnd/>
            <a:tailEnd/>
          </a:ln>
          <a:effectLst/>
        </p:spPr>
        <p:txBody>
          <a:bodyPr wrap="none" anchor="ctr"/>
          <a:lstStyle/>
          <a:p>
            <a:pPr algn="ctr"/>
            <a:r>
              <a:rPr lang="en-US" sz="1600"/>
              <a:t>G</a:t>
            </a:r>
          </a:p>
        </p:txBody>
      </p:sp>
      <p:sp>
        <p:nvSpPr>
          <p:cNvPr id="468999" name="Oval 7"/>
          <p:cNvSpPr>
            <a:spLocks noChangeArrowheads="1"/>
          </p:cNvSpPr>
          <p:nvPr/>
        </p:nvSpPr>
        <p:spPr bwMode="auto">
          <a:xfrm>
            <a:off x="2286000" y="914400"/>
            <a:ext cx="822325" cy="381000"/>
          </a:xfrm>
          <a:prstGeom prst="ellipse">
            <a:avLst/>
          </a:prstGeom>
          <a:noFill/>
          <a:ln w="9525">
            <a:solidFill>
              <a:schemeClr val="tx1"/>
            </a:solidFill>
            <a:round/>
            <a:headEnd/>
            <a:tailEnd/>
          </a:ln>
          <a:effectLst/>
        </p:spPr>
        <p:txBody>
          <a:bodyPr wrap="none" anchor="ctr"/>
          <a:lstStyle/>
          <a:p>
            <a:pPr algn="ctr"/>
            <a:r>
              <a:rPr lang="en-US" sz="1600"/>
              <a:t>(G V K)</a:t>
            </a:r>
          </a:p>
        </p:txBody>
      </p:sp>
      <p:sp>
        <p:nvSpPr>
          <p:cNvPr id="469000" name="Oval 8"/>
          <p:cNvSpPr>
            <a:spLocks noChangeArrowheads="1"/>
          </p:cNvSpPr>
          <p:nvPr/>
        </p:nvSpPr>
        <p:spPr bwMode="auto">
          <a:xfrm>
            <a:off x="2590800" y="1371600"/>
            <a:ext cx="1219200" cy="457200"/>
          </a:xfrm>
          <a:prstGeom prst="ellipse">
            <a:avLst/>
          </a:prstGeom>
          <a:noFill/>
          <a:ln w="9525">
            <a:solidFill>
              <a:schemeClr val="tx1"/>
            </a:solidFill>
            <a:round/>
            <a:headEnd/>
            <a:tailEnd/>
          </a:ln>
          <a:effectLst/>
        </p:spPr>
        <p:txBody>
          <a:bodyPr wrap="none" anchor="ctr"/>
          <a:lstStyle/>
          <a:p>
            <a:pPr algn="ctr"/>
            <a:r>
              <a:rPr lang="en-US" sz="1600"/>
              <a:t>(G V K V L)</a:t>
            </a:r>
          </a:p>
        </p:txBody>
      </p:sp>
      <p:cxnSp>
        <p:nvCxnSpPr>
          <p:cNvPr id="469001" name="AutoShape 9"/>
          <p:cNvCxnSpPr>
            <a:cxnSpLocks noChangeShapeType="1"/>
            <a:stCxn id="468999" idx="0"/>
            <a:endCxn id="468998" idx="4"/>
          </p:cNvCxnSpPr>
          <p:nvPr/>
        </p:nvCxnSpPr>
        <p:spPr bwMode="auto">
          <a:xfrm flipH="1" flipV="1">
            <a:off x="2430463" y="838200"/>
            <a:ext cx="266700" cy="76200"/>
          </a:xfrm>
          <a:prstGeom prst="straightConnector1">
            <a:avLst/>
          </a:prstGeom>
          <a:noFill/>
          <a:ln w="9525">
            <a:solidFill>
              <a:schemeClr val="tx1"/>
            </a:solidFill>
            <a:round/>
            <a:headEnd/>
            <a:tailEnd type="triangle" w="med" len="med"/>
          </a:ln>
          <a:effectLst/>
        </p:spPr>
      </p:cxnSp>
      <p:cxnSp>
        <p:nvCxnSpPr>
          <p:cNvPr id="469002" name="AutoShape 10"/>
          <p:cNvCxnSpPr>
            <a:cxnSpLocks noChangeShapeType="1"/>
            <a:stCxn id="469000" idx="0"/>
            <a:endCxn id="468999" idx="4"/>
          </p:cNvCxnSpPr>
          <p:nvPr/>
        </p:nvCxnSpPr>
        <p:spPr bwMode="auto">
          <a:xfrm flipH="1" flipV="1">
            <a:off x="2697163" y="1295400"/>
            <a:ext cx="503237" cy="76200"/>
          </a:xfrm>
          <a:prstGeom prst="straightConnector1">
            <a:avLst/>
          </a:prstGeom>
          <a:noFill/>
          <a:ln w="9525">
            <a:solidFill>
              <a:schemeClr val="tx1"/>
            </a:solidFill>
            <a:round/>
            <a:headEnd/>
            <a:tailEnd type="triangle" w="med" len="med"/>
          </a:ln>
          <a:effectLst/>
        </p:spPr>
      </p:cxnSp>
      <p:sp>
        <p:nvSpPr>
          <p:cNvPr id="469003" name="Text Box 11"/>
          <p:cNvSpPr txBox="1">
            <a:spLocks noChangeArrowheads="1"/>
          </p:cNvSpPr>
          <p:nvPr/>
        </p:nvSpPr>
        <p:spPr bwMode="auto">
          <a:xfrm>
            <a:off x="2667000" y="533400"/>
            <a:ext cx="495300" cy="396875"/>
          </a:xfrm>
          <a:prstGeom prst="rect">
            <a:avLst/>
          </a:prstGeom>
          <a:noFill/>
          <a:ln w="9525">
            <a:noFill/>
            <a:miter lim="800000"/>
            <a:headEnd/>
            <a:tailEnd/>
          </a:ln>
          <a:effectLst/>
        </p:spPr>
        <p:txBody>
          <a:bodyPr wrap="none">
            <a:spAutoFit/>
          </a:bodyPr>
          <a:lstStyle/>
          <a:p>
            <a:pPr algn="r"/>
            <a:r>
              <a:rPr lang="en-US" sz="2000"/>
              <a:t>A4</a:t>
            </a:r>
          </a:p>
        </p:txBody>
      </p:sp>
      <p:sp>
        <p:nvSpPr>
          <p:cNvPr id="469004" name="Text Box 12"/>
          <p:cNvSpPr txBox="1">
            <a:spLocks noChangeArrowheads="1"/>
          </p:cNvSpPr>
          <p:nvPr/>
        </p:nvSpPr>
        <p:spPr bwMode="auto">
          <a:xfrm>
            <a:off x="3810000" y="1600200"/>
            <a:ext cx="495300" cy="396875"/>
          </a:xfrm>
          <a:prstGeom prst="rect">
            <a:avLst/>
          </a:prstGeom>
          <a:noFill/>
          <a:ln w="9525">
            <a:noFill/>
            <a:miter lim="800000"/>
            <a:headEnd/>
            <a:tailEnd/>
          </a:ln>
          <a:effectLst/>
        </p:spPr>
        <p:txBody>
          <a:bodyPr wrap="none">
            <a:spAutoFit/>
          </a:bodyPr>
          <a:lstStyle/>
          <a:p>
            <a:pPr algn="r"/>
            <a:r>
              <a:rPr lang="en-US" sz="2000"/>
              <a:t>A1</a:t>
            </a:r>
          </a:p>
        </p:txBody>
      </p:sp>
      <p:sp>
        <p:nvSpPr>
          <p:cNvPr id="469005" name="Oval 13"/>
          <p:cNvSpPr>
            <a:spLocks noChangeArrowheads="1"/>
          </p:cNvSpPr>
          <p:nvPr/>
        </p:nvSpPr>
        <p:spPr bwMode="auto">
          <a:xfrm>
            <a:off x="2895600" y="1905000"/>
            <a:ext cx="1828800" cy="838200"/>
          </a:xfrm>
          <a:prstGeom prst="ellipse">
            <a:avLst/>
          </a:prstGeom>
          <a:noFill/>
          <a:ln w="9525">
            <a:solidFill>
              <a:schemeClr val="tx1"/>
            </a:solidFill>
            <a:round/>
            <a:headEnd/>
            <a:tailEnd/>
          </a:ln>
          <a:effectLst/>
        </p:spPr>
        <p:txBody>
          <a:bodyPr wrap="none" anchor="ctr"/>
          <a:lstStyle/>
          <a:p>
            <a:pPr algn="ctr"/>
            <a:r>
              <a:rPr lang="en-US" sz="1600"/>
              <a:t>   (G V K V L V P) &amp; </a:t>
            </a:r>
          </a:p>
          <a:p>
            <a:pPr algn="ctr"/>
            <a:r>
              <a:rPr lang="en-US" sz="1600"/>
              <a:t>M</a:t>
            </a:r>
          </a:p>
        </p:txBody>
      </p:sp>
      <p:cxnSp>
        <p:nvCxnSpPr>
          <p:cNvPr id="469006" name="AutoShape 14"/>
          <p:cNvCxnSpPr>
            <a:cxnSpLocks noChangeShapeType="1"/>
            <a:stCxn id="469005" idx="0"/>
            <a:endCxn id="469000" idx="4"/>
          </p:cNvCxnSpPr>
          <p:nvPr/>
        </p:nvCxnSpPr>
        <p:spPr bwMode="auto">
          <a:xfrm flipH="1" flipV="1">
            <a:off x="3200400" y="1828800"/>
            <a:ext cx="609600" cy="76200"/>
          </a:xfrm>
          <a:prstGeom prst="straightConnector1">
            <a:avLst/>
          </a:prstGeom>
          <a:noFill/>
          <a:ln w="9525">
            <a:solidFill>
              <a:schemeClr val="tx1"/>
            </a:solidFill>
            <a:round/>
            <a:headEnd/>
            <a:tailEnd type="triangle" w="med" len="med"/>
          </a:ln>
          <a:effectLst/>
        </p:spPr>
      </p:cxnSp>
      <p:sp>
        <p:nvSpPr>
          <p:cNvPr id="469007" name="Text Box 15"/>
          <p:cNvSpPr txBox="1">
            <a:spLocks noChangeArrowheads="1"/>
          </p:cNvSpPr>
          <p:nvPr/>
        </p:nvSpPr>
        <p:spPr bwMode="auto">
          <a:xfrm>
            <a:off x="4648200" y="2438400"/>
            <a:ext cx="495300" cy="396875"/>
          </a:xfrm>
          <a:prstGeom prst="rect">
            <a:avLst/>
          </a:prstGeom>
          <a:noFill/>
          <a:ln w="9525">
            <a:noFill/>
            <a:miter lim="800000"/>
            <a:headEnd/>
            <a:tailEnd/>
          </a:ln>
          <a:effectLst/>
        </p:spPr>
        <p:txBody>
          <a:bodyPr wrap="none">
            <a:spAutoFit/>
          </a:bodyPr>
          <a:lstStyle/>
          <a:p>
            <a:pPr algn="r"/>
            <a:r>
              <a:rPr lang="en-US" sz="2000"/>
              <a:t>A2</a:t>
            </a:r>
          </a:p>
        </p:txBody>
      </p:sp>
      <p:cxnSp>
        <p:nvCxnSpPr>
          <p:cNvPr id="469008" name="AutoShape 16"/>
          <p:cNvCxnSpPr>
            <a:cxnSpLocks noChangeShapeType="1"/>
            <a:stCxn id="469014" idx="0"/>
            <a:endCxn id="469005" idx="4"/>
          </p:cNvCxnSpPr>
          <p:nvPr/>
        </p:nvCxnSpPr>
        <p:spPr bwMode="auto">
          <a:xfrm flipH="1" flipV="1">
            <a:off x="3810000" y="2743200"/>
            <a:ext cx="838200" cy="152400"/>
          </a:xfrm>
          <a:prstGeom prst="straightConnector1">
            <a:avLst/>
          </a:prstGeom>
          <a:noFill/>
          <a:ln w="9525">
            <a:solidFill>
              <a:schemeClr val="tx1"/>
            </a:solidFill>
            <a:round/>
            <a:headEnd/>
            <a:tailEnd type="triangle" w="med" len="med"/>
          </a:ln>
          <a:effectLst/>
        </p:spPr>
      </p:cxnSp>
      <p:sp>
        <p:nvSpPr>
          <p:cNvPr id="469009" name="Text Box 17"/>
          <p:cNvSpPr txBox="1">
            <a:spLocks noChangeArrowheads="1"/>
          </p:cNvSpPr>
          <p:nvPr/>
        </p:nvSpPr>
        <p:spPr bwMode="auto">
          <a:xfrm>
            <a:off x="3276600" y="1066800"/>
            <a:ext cx="495300" cy="396875"/>
          </a:xfrm>
          <a:prstGeom prst="rect">
            <a:avLst/>
          </a:prstGeom>
          <a:noFill/>
          <a:ln w="9525">
            <a:noFill/>
            <a:miter lim="800000"/>
            <a:headEnd/>
            <a:tailEnd/>
          </a:ln>
          <a:effectLst/>
        </p:spPr>
        <p:txBody>
          <a:bodyPr wrap="none">
            <a:spAutoFit/>
          </a:bodyPr>
          <a:lstStyle/>
          <a:p>
            <a:pPr algn="r"/>
            <a:r>
              <a:rPr lang="en-US" sz="2000"/>
              <a:t>A5</a:t>
            </a:r>
          </a:p>
        </p:txBody>
      </p:sp>
      <p:sp>
        <p:nvSpPr>
          <p:cNvPr id="469010" name="Text Box 18"/>
          <p:cNvSpPr txBox="1">
            <a:spLocks noChangeArrowheads="1"/>
          </p:cNvSpPr>
          <p:nvPr/>
        </p:nvSpPr>
        <p:spPr bwMode="auto">
          <a:xfrm>
            <a:off x="6172200" y="3810000"/>
            <a:ext cx="495300" cy="396875"/>
          </a:xfrm>
          <a:prstGeom prst="rect">
            <a:avLst/>
          </a:prstGeom>
          <a:noFill/>
          <a:ln w="9525">
            <a:noFill/>
            <a:miter lim="800000"/>
            <a:headEnd/>
            <a:tailEnd/>
          </a:ln>
          <a:effectLst/>
        </p:spPr>
        <p:txBody>
          <a:bodyPr wrap="none">
            <a:spAutoFit/>
          </a:bodyPr>
          <a:lstStyle/>
          <a:p>
            <a:pPr algn="r"/>
            <a:r>
              <a:rPr lang="en-US" sz="2000"/>
              <a:t>A3</a:t>
            </a:r>
          </a:p>
        </p:txBody>
      </p:sp>
      <p:cxnSp>
        <p:nvCxnSpPr>
          <p:cNvPr id="469011" name="AutoShape 19"/>
          <p:cNvCxnSpPr>
            <a:cxnSpLocks noChangeShapeType="1"/>
            <a:stCxn id="469015" idx="0"/>
            <a:endCxn id="469014" idx="4"/>
          </p:cNvCxnSpPr>
          <p:nvPr/>
        </p:nvCxnSpPr>
        <p:spPr bwMode="auto">
          <a:xfrm flipH="1" flipV="1">
            <a:off x="4648200" y="3657600"/>
            <a:ext cx="2781300" cy="990600"/>
          </a:xfrm>
          <a:prstGeom prst="straightConnector1">
            <a:avLst/>
          </a:prstGeom>
          <a:noFill/>
          <a:ln w="9525">
            <a:solidFill>
              <a:schemeClr val="tx1"/>
            </a:solidFill>
            <a:round/>
            <a:headEnd/>
            <a:tailEnd type="triangle" w="med" len="med"/>
          </a:ln>
          <a:effectLst/>
        </p:spPr>
      </p:cxnSp>
      <p:sp>
        <p:nvSpPr>
          <p:cNvPr id="469012" name="Text Box 20"/>
          <p:cNvSpPr txBox="1">
            <a:spLocks noChangeArrowheads="1"/>
          </p:cNvSpPr>
          <p:nvPr/>
        </p:nvSpPr>
        <p:spPr bwMode="auto">
          <a:xfrm>
            <a:off x="6553200" y="742950"/>
            <a:ext cx="2454275" cy="1562100"/>
          </a:xfrm>
          <a:prstGeom prst="rect">
            <a:avLst/>
          </a:prstGeom>
          <a:solidFill>
            <a:srgbClr val="9900FF"/>
          </a:solidFill>
          <a:ln w="9525">
            <a:solidFill>
              <a:schemeClr val="tx1"/>
            </a:solidFill>
            <a:miter lim="800000"/>
            <a:headEnd/>
            <a:tailEnd/>
          </a:ln>
          <a:effectLst/>
        </p:spPr>
        <p:txBody>
          <a:bodyPr>
            <a:spAutoFit/>
          </a:bodyPr>
          <a:lstStyle/>
          <a:p>
            <a:r>
              <a:rPr lang="en-US"/>
              <a:t>G or K must be true before A4</a:t>
            </a:r>
          </a:p>
          <a:p>
            <a:r>
              <a:rPr lang="en-US"/>
              <a:t>For G to be true after A4</a:t>
            </a:r>
          </a:p>
        </p:txBody>
      </p:sp>
      <p:sp>
        <p:nvSpPr>
          <p:cNvPr id="469013" name="Line 21"/>
          <p:cNvSpPr>
            <a:spLocks noChangeShapeType="1"/>
          </p:cNvSpPr>
          <p:nvPr/>
        </p:nvSpPr>
        <p:spPr bwMode="auto">
          <a:xfrm flipH="1" flipV="1">
            <a:off x="3124200" y="990600"/>
            <a:ext cx="3429000" cy="381000"/>
          </a:xfrm>
          <a:prstGeom prst="line">
            <a:avLst/>
          </a:prstGeom>
          <a:noFill/>
          <a:ln w="9525">
            <a:solidFill>
              <a:schemeClr val="tx1"/>
            </a:solidFill>
            <a:round/>
            <a:headEnd/>
            <a:tailEnd type="triangle" w="med" len="med"/>
          </a:ln>
          <a:effectLst/>
        </p:spPr>
        <p:txBody>
          <a:bodyPr/>
          <a:lstStyle/>
          <a:p>
            <a:endParaRPr lang="en-US"/>
          </a:p>
        </p:txBody>
      </p:sp>
      <p:sp>
        <p:nvSpPr>
          <p:cNvPr id="469014" name="Oval 22"/>
          <p:cNvSpPr>
            <a:spLocks noChangeArrowheads="1"/>
          </p:cNvSpPr>
          <p:nvPr/>
        </p:nvSpPr>
        <p:spPr bwMode="auto">
          <a:xfrm>
            <a:off x="3200400" y="2895600"/>
            <a:ext cx="2895600" cy="762000"/>
          </a:xfrm>
          <a:prstGeom prst="ellipse">
            <a:avLst/>
          </a:prstGeom>
          <a:noFill/>
          <a:ln w="9525">
            <a:solidFill>
              <a:schemeClr val="tx1"/>
            </a:solidFill>
            <a:round/>
            <a:headEnd/>
            <a:tailEnd/>
          </a:ln>
          <a:effectLst/>
        </p:spPr>
        <p:txBody>
          <a:bodyPr wrap="none" anchor="ctr"/>
          <a:lstStyle/>
          <a:p>
            <a:pPr algn="ctr"/>
            <a:r>
              <a:rPr lang="en-US" sz="1600"/>
              <a:t>(G V K V L V P V Q) &amp; </a:t>
            </a:r>
          </a:p>
          <a:p>
            <a:pPr algn="ctr"/>
            <a:r>
              <a:rPr lang="en-US" sz="1600"/>
              <a:t>M</a:t>
            </a:r>
            <a:endParaRPr lang="en-US" sz="900"/>
          </a:p>
        </p:txBody>
      </p:sp>
      <p:sp>
        <p:nvSpPr>
          <p:cNvPr id="469015" name="Oval 23"/>
          <p:cNvSpPr>
            <a:spLocks noChangeArrowheads="1"/>
          </p:cNvSpPr>
          <p:nvPr/>
        </p:nvSpPr>
        <p:spPr bwMode="auto">
          <a:xfrm>
            <a:off x="5867400" y="4648200"/>
            <a:ext cx="3124200" cy="838200"/>
          </a:xfrm>
          <a:prstGeom prst="ellipse">
            <a:avLst/>
          </a:prstGeom>
          <a:noFill/>
          <a:ln w="9525">
            <a:solidFill>
              <a:schemeClr val="tx1"/>
            </a:solidFill>
            <a:round/>
            <a:headEnd/>
            <a:tailEnd/>
          </a:ln>
          <a:effectLst/>
        </p:spPr>
        <p:txBody>
          <a:bodyPr wrap="none" anchor="ctr"/>
          <a:lstStyle/>
          <a:p>
            <a:pPr algn="ctr"/>
            <a:r>
              <a:rPr lang="en-US" sz="1600"/>
              <a:t>(G V K V L V P V Q V R) &amp;</a:t>
            </a:r>
          </a:p>
          <a:p>
            <a:pPr algn="ctr"/>
            <a:r>
              <a:rPr lang="en-US" sz="1600"/>
              <a:t>M</a:t>
            </a:r>
          </a:p>
        </p:txBody>
      </p:sp>
      <p:sp>
        <p:nvSpPr>
          <p:cNvPr id="469016" name="Text Box 24"/>
          <p:cNvSpPr txBox="1">
            <a:spLocks noChangeArrowheads="1"/>
          </p:cNvSpPr>
          <p:nvPr/>
        </p:nvSpPr>
        <p:spPr bwMode="auto">
          <a:xfrm>
            <a:off x="2438400" y="4321175"/>
            <a:ext cx="3352800" cy="1562100"/>
          </a:xfrm>
          <a:prstGeom prst="rect">
            <a:avLst/>
          </a:prstGeom>
          <a:solidFill>
            <a:schemeClr val="folHlink"/>
          </a:solidFill>
          <a:ln w="9525">
            <a:solidFill>
              <a:schemeClr val="tx1"/>
            </a:solidFill>
            <a:miter lim="800000"/>
            <a:headEnd/>
            <a:tailEnd/>
          </a:ln>
          <a:effectLst/>
        </p:spPr>
        <p:txBody>
          <a:bodyPr>
            <a:spAutoFit/>
          </a:bodyPr>
          <a:lstStyle/>
          <a:p>
            <a:r>
              <a:rPr lang="en-US"/>
              <a:t>Each Clause is Satisfied by a Clause in the Initial Clausal State --  Done! </a:t>
            </a:r>
          </a:p>
          <a:p>
            <a:r>
              <a:rPr lang="en-US"/>
              <a:t>(5 actions)</a:t>
            </a:r>
          </a:p>
        </p:txBody>
      </p:sp>
      <p:sp>
        <p:nvSpPr>
          <p:cNvPr id="469017" name="Rectangle 25"/>
          <p:cNvSpPr>
            <a:spLocks noChangeArrowheads="1"/>
          </p:cNvSpPr>
          <p:nvPr/>
        </p:nvSpPr>
        <p:spPr bwMode="auto">
          <a:xfrm>
            <a:off x="76200" y="2971800"/>
            <a:ext cx="1981200" cy="2133600"/>
          </a:xfrm>
          <a:prstGeom prst="rect">
            <a:avLst/>
          </a:prstGeom>
          <a:solidFill>
            <a:srgbClr val="FFFFFF"/>
          </a:solidFill>
          <a:ln w="9525">
            <a:solidFill>
              <a:schemeClr val="tx1"/>
            </a:solidFill>
            <a:miter lim="800000"/>
            <a:headEnd/>
            <a:tailEnd/>
          </a:ln>
          <a:effectLst/>
        </p:spPr>
        <p:txBody>
          <a:bodyPr wrap="none" anchor="ctr"/>
          <a:lstStyle/>
          <a:p>
            <a:pPr algn="ctr"/>
            <a:r>
              <a:rPr lang="en-US" sz="2000"/>
              <a:t>Initially: </a:t>
            </a:r>
          </a:p>
          <a:p>
            <a:pPr algn="ctr"/>
            <a:r>
              <a:rPr lang="en-US" sz="2000" b="1" u="sng"/>
              <a:t>(P V Q V R)</a:t>
            </a:r>
            <a:r>
              <a:rPr lang="en-US" sz="2000"/>
              <a:t> &amp; </a:t>
            </a:r>
          </a:p>
          <a:p>
            <a:pPr algn="ctr"/>
            <a:r>
              <a:rPr lang="en-US" sz="2000"/>
              <a:t>(~P V ~Q) &amp;</a:t>
            </a:r>
          </a:p>
          <a:p>
            <a:pPr algn="ctr"/>
            <a:r>
              <a:rPr lang="en-US" sz="2000"/>
              <a:t> (~P V ~R) &amp;</a:t>
            </a:r>
          </a:p>
          <a:p>
            <a:pPr algn="ctr"/>
            <a:r>
              <a:rPr lang="en-US" sz="2000"/>
              <a:t> (~Q V ~R) &amp; </a:t>
            </a:r>
          </a:p>
          <a:p>
            <a:pPr algn="ctr"/>
            <a:r>
              <a:rPr lang="en-US" sz="2000" b="1" u="sng"/>
              <a:t>M</a:t>
            </a:r>
          </a:p>
        </p:txBody>
      </p:sp>
      <p:sp>
        <p:nvSpPr>
          <p:cNvPr id="469018" name="Line 26"/>
          <p:cNvSpPr>
            <a:spLocks noChangeShapeType="1"/>
          </p:cNvSpPr>
          <p:nvPr/>
        </p:nvSpPr>
        <p:spPr bwMode="auto">
          <a:xfrm flipH="1" flipV="1">
            <a:off x="2057400" y="4038600"/>
            <a:ext cx="381000" cy="304800"/>
          </a:xfrm>
          <a:prstGeom prst="line">
            <a:avLst/>
          </a:prstGeom>
          <a:noFill/>
          <a:ln w="9525">
            <a:solidFill>
              <a:schemeClr val="tx1"/>
            </a:solidFill>
            <a:round/>
            <a:headEnd/>
            <a:tailEnd type="triangle" w="med" len="med"/>
          </a:ln>
          <a:effectLst/>
        </p:spPr>
        <p:txBody>
          <a:bodyPr/>
          <a:lstStyle/>
          <a:p>
            <a:endParaRPr lang="en-US"/>
          </a:p>
        </p:txBody>
      </p:sp>
      <p:sp>
        <p:nvSpPr>
          <p:cNvPr id="469019" name="Line 27"/>
          <p:cNvSpPr>
            <a:spLocks noChangeShapeType="1"/>
          </p:cNvSpPr>
          <p:nvPr/>
        </p:nvSpPr>
        <p:spPr bwMode="auto">
          <a:xfrm>
            <a:off x="5791200" y="4343400"/>
            <a:ext cx="609600" cy="381000"/>
          </a:xfrm>
          <a:prstGeom prst="line">
            <a:avLst/>
          </a:prstGeom>
          <a:noFill/>
          <a:ln w="9525">
            <a:solidFill>
              <a:schemeClr val="tx1"/>
            </a:solidFill>
            <a:round/>
            <a:headEnd/>
            <a:tailEnd type="triangle" w="med" len="med"/>
          </a:ln>
          <a:effectLst/>
        </p:spPr>
        <p:txBody>
          <a:bodyPr/>
          <a:lstStyle/>
          <a:p>
            <a:endParaRPr lang="en-US"/>
          </a:p>
        </p:txBody>
      </p:sp>
      <p:sp>
        <p:nvSpPr>
          <p:cNvPr id="469020" name="Text Box 28"/>
          <p:cNvSpPr txBox="1">
            <a:spLocks noChangeArrowheads="1"/>
          </p:cNvSpPr>
          <p:nvPr/>
        </p:nvSpPr>
        <p:spPr bwMode="auto">
          <a:xfrm>
            <a:off x="76200" y="5949950"/>
            <a:ext cx="7620000" cy="831850"/>
          </a:xfrm>
          <a:prstGeom prst="rect">
            <a:avLst/>
          </a:prstGeom>
          <a:solidFill>
            <a:srgbClr val="FF0000"/>
          </a:solidFill>
          <a:ln w="9525">
            <a:solidFill>
              <a:schemeClr val="tx1"/>
            </a:solidFill>
            <a:miter lim="800000"/>
            <a:headEnd/>
            <a:tailEnd/>
          </a:ln>
          <a:effectLst/>
        </p:spPr>
        <p:txBody>
          <a:bodyPr>
            <a:spAutoFit/>
          </a:bodyPr>
          <a:lstStyle/>
          <a:p>
            <a:r>
              <a:rPr lang="en-US"/>
              <a:t>Clausal States compactly represent disjunction to sets of uncertain literals – Yet, still need heuristics for the search</a:t>
            </a:r>
          </a:p>
        </p:txBody>
      </p:sp>
      <p:sp>
        <p:nvSpPr>
          <p:cNvPr id="469021" name="Oval 29"/>
          <p:cNvSpPr>
            <a:spLocks noChangeArrowheads="1"/>
          </p:cNvSpPr>
          <p:nvPr/>
        </p:nvSpPr>
        <p:spPr bwMode="auto">
          <a:xfrm>
            <a:off x="5880100" y="4648200"/>
            <a:ext cx="3124200" cy="838200"/>
          </a:xfrm>
          <a:prstGeom prst="ellipse">
            <a:avLst/>
          </a:prstGeom>
          <a:solidFill>
            <a:schemeClr val="bg1"/>
          </a:solidFill>
          <a:ln w="9525">
            <a:solidFill>
              <a:schemeClr val="tx1"/>
            </a:solidFill>
            <a:round/>
            <a:headEnd/>
            <a:tailEnd/>
          </a:ln>
          <a:effectLst/>
        </p:spPr>
        <p:txBody>
          <a:bodyPr wrap="none" anchor="ctr"/>
          <a:lstStyle/>
          <a:p>
            <a:pPr algn="ctr"/>
            <a:r>
              <a:rPr lang="en-US" sz="1600"/>
              <a:t>(G V K V L V </a:t>
            </a:r>
            <a:r>
              <a:rPr lang="en-US" sz="1600" b="1" u="sng"/>
              <a:t>P V Q V R</a:t>
            </a:r>
            <a:r>
              <a:rPr lang="en-US" sz="1600"/>
              <a:t>) &amp;</a:t>
            </a:r>
          </a:p>
          <a:p>
            <a:pPr algn="ctr"/>
            <a:r>
              <a:rPr lang="en-US" sz="1600" b="1" u="sng"/>
              <a:t>M</a:t>
            </a:r>
          </a:p>
        </p:txBody>
      </p:sp>
      <p:sp>
        <p:nvSpPr>
          <p:cNvPr id="469022" name="Text Box 30"/>
          <p:cNvSpPr txBox="1">
            <a:spLocks noChangeArrowheads="1"/>
          </p:cNvSpPr>
          <p:nvPr/>
        </p:nvSpPr>
        <p:spPr bwMode="auto">
          <a:xfrm>
            <a:off x="6246813" y="2362200"/>
            <a:ext cx="2906712" cy="1196975"/>
          </a:xfrm>
          <a:prstGeom prst="rect">
            <a:avLst/>
          </a:prstGeom>
          <a:solidFill>
            <a:schemeClr val="accent1"/>
          </a:solidFill>
          <a:ln w="9525">
            <a:solidFill>
              <a:schemeClr val="tx1"/>
            </a:solidFill>
            <a:miter lim="800000"/>
            <a:headEnd/>
            <a:tailEnd/>
          </a:ln>
          <a:effectLst/>
        </p:spPr>
        <p:txBody>
          <a:bodyPr wrap="none">
            <a:spAutoFit/>
          </a:bodyPr>
          <a:lstStyle/>
          <a:p>
            <a:r>
              <a:rPr lang="en-US"/>
              <a:t>Enabling precondition</a:t>
            </a:r>
          </a:p>
          <a:p>
            <a:r>
              <a:rPr lang="en-US"/>
              <a:t>Must be true before</a:t>
            </a:r>
          </a:p>
          <a:p>
            <a:r>
              <a:rPr lang="en-US"/>
              <a:t>A1 was applied</a:t>
            </a:r>
          </a:p>
        </p:txBody>
      </p:sp>
      <p:sp>
        <p:nvSpPr>
          <p:cNvPr id="469023" name="Line 31"/>
          <p:cNvSpPr>
            <a:spLocks noChangeShapeType="1"/>
          </p:cNvSpPr>
          <p:nvPr/>
        </p:nvSpPr>
        <p:spPr bwMode="auto">
          <a:xfrm flipH="1">
            <a:off x="3962400" y="2362200"/>
            <a:ext cx="2286000" cy="76200"/>
          </a:xfrm>
          <a:prstGeom prst="line">
            <a:avLst/>
          </a:prstGeom>
          <a:noFill/>
          <a:ln w="9525">
            <a:solidFill>
              <a:schemeClr val="tx1"/>
            </a:solidFill>
            <a:round/>
            <a:headEnd/>
            <a:tailEnd type="triangle" w="med" len="med"/>
          </a:ln>
          <a:effectLst/>
        </p:spPr>
        <p:txBody>
          <a:bodyPr/>
          <a:lstStyle/>
          <a:p>
            <a:endParaRPr lang="en-US"/>
          </a:p>
        </p:txBody>
      </p:sp>
    </p:spTree>
    <p:custDataLst>
      <p:tags r:id="rId1"/>
    </p:custDataLst>
  </p:cSld>
  <p:clrMapOvr>
    <a:masterClrMapping/>
  </p:clrMapOvr>
  <p:transition advTm="14811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8998"/>
                                        </p:tgtEl>
                                        <p:attrNameLst>
                                          <p:attrName>style.visibility</p:attrName>
                                        </p:attrNameLst>
                                      </p:cBhvr>
                                      <p:to>
                                        <p:strVal val="visible"/>
                                      </p:to>
                                    </p:set>
                                    <p:animEffect transition="in" filter="dissolve">
                                      <p:cBhvr>
                                        <p:cTn id="7" dur="500"/>
                                        <p:tgtEl>
                                          <p:spTgt spid="46899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8999"/>
                                        </p:tgtEl>
                                        <p:attrNameLst>
                                          <p:attrName>style.visibility</p:attrName>
                                        </p:attrNameLst>
                                      </p:cBhvr>
                                      <p:to>
                                        <p:strVal val="visible"/>
                                      </p:to>
                                    </p:set>
                                    <p:animEffect transition="in" filter="dissolve">
                                      <p:cBhvr>
                                        <p:cTn id="12" dur="500"/>
                                        <p:tgtEl>
                                          <p:spTgt spid="468999"/>
                                        </p:tgtEl>
                                      </p:cBhvr>
                                    </p:animEffect>
                                  </p:childTnLst>
                                </p:cTn>
                              </p:par>
                              <p:par>
                                <p:cTn id="13" presetID="9" presetClass="entr" presetSubtype="0" fill="hold" nodeType="withEffect">
                                  <p:stCondLst>
                                    <p:cond delay="0"/>
                                  </p:stCondLst>
                                  <p:childTnLst>
                                    <p:set>
                                      <p:cBhvr>
                                        <p:cTn id="14" dur="1" fill="hold">
                                          <p:stCondLst>
                                            <p:cond delay="0"/>
                                          </p:stCondLst>
                                        </p:cTn>
                                        <p:tgtEl>
                                          <p:spTgt spid="469001"/>
                                        </p:tgtEl>
                                        <p:attrNameLst>
                                          <p:attrName>style.visibility</p:attrName>
                                        </p:attrNameLst>
                                      </p:cBhvr>
                                      <p:to>
                                        <p:strVal val="visible"/>
                                      </p:to>
                                    </p:set>
                                    <p:animEffect transition="in" filter="dissolve">
                                      <p:cBhvr>
                                        <p:cTn id="15" dur="500"/>
                                        <p:tgtEl>
                                          <p:spTgt spid="46900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69003"/>
                                        </p:tgtEl>
                                        <p:attrNameLst>
                                          <p:attrName>style.visibility</p:attrName>
                                        </p:attrNameLst>
                                      </p:cBhvr>
                                      <p:to>
                                        <p:strVal val="visible"/>
                                      </p:to>
                                    </p:set>
                                    <p:animEffect transition="in" filter="dissolve">
                                      <p:cBhvr>
                                        <p:cTn id="18" dur="500"/>
                                        <p:tgtEl>
                                          <p:spTgt spid="469003"/>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69012"/>
                                        </p:tgtEl>
                                        <p:attrNameLst>
                                          <p:attrName>style.visibility</p:attrName>
                                        </p:attrNameLst>
                                      </p:cBhvr>
                                      <p:to>
                                        <p:strVal val="visible"/>
                                      </p:to>
                                    </p:set>
                                    <p:animEffect transition="in" filter="dissolve">
                                      <p:cBhvr>
                                        <p:cTn id="21" dur="500"/>
                                        <p:tgtEl>
                                          <p:spTgt spid="469012"/>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469013"/>
                                        </p:tgtEl>
                                        <p:attrNameLst>
                                          <p:attrName>style.visibility</p:attrName>
                                        </p:attrNameLst>
                                      </p:cBhvr>
                                      <p:to>
                                        <p:strVal val="visible"/>
                                      </p:to>
                                    </p:set>
                                    <p:animEffect transition="in" filter="dissolve">
                                      <p:cBhvr>
                                        <p:cTn id="24" dur="500"/>
                                        <p:tgtEl>
                                          <p:spTgt spid="469013"/>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469002"/>
                                        </p:tgtEl>
                                        <p:attrNameLst>
                                          <p:attrName>style.visibility</p:attrName>
                                        </p:attrNameLst>
                                      </p:cBhvr>
                                      <p:to>
                                        <p:strVal val="visible"/>
                                      </p:to>
                                    </p:set>
                                    <p:animEffect transition="in" filter="dissolve">
                                      <p:cBhvr>
                                        <p:cTn id="29" dur="500"/>
                                        <p:tgtEl>
                                          <p:spTgt spid="469002"/>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469009"/>
                                        </p:tgtEl>
                                        <p:attrNameLst>
                                          <p:attrName>style.visibility</p:attrName>
                                        </p:attrNameLst>
                                      </p:cBhvr>
                                      <p:to>
                                        <p:strVal val="visible"/>
                                      </p:to>
                                    </p:set>
                                    <p:animEffect transition="in" filter="dissolve">
                                      <p:cBhvr>
                                        <p:cTn id="32" dur="500"/>
                                        <p:tgtEl>
                                          <p:spTgt spid="469009"/>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469000"/>
                                        </p:tgtEl>
                                        <p:attrNameLst>
                                          <p:attrName>style.visibility</p:attrName>
                                        </p:attrNameLst>
                                      </p:cBhvr>
                                      <p:to>
                                        <p:strVal val="visible"/>
                                      </p:to>
                                    </p:set>
                                    <p:animEffect transition="in" filter="dissolve">
                                      <p:cBhvr>
                                        <p:cTn id="35" dur="500"/>
                                        <p:tgtEl>
                                          <p:spTgt spid="469000"/>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469006"/>
                                        </p:tgtEl>
                                        <p:attrNameLst>
                                          <p:attrName>style.visibility</p:attrName>
                                        </p:attrNameLst>
                                      </p:cBhvr>
                                      <p:to>
                                        <p:strVal val="visible"/>
                                      </p:to>
                                    </p:set>
                                    <p:animEffect transition="in" filter="dissolve">
                                      <p:cBhvr>
                                        <p:cTn id="40" dur="500"/>
                                        <p:tgtEl>
                                          <p:spTgt spid="469006"/>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469004"/>
                                        </p:tgtEl>
                                        <p:attrNameLst>
                                          <p:attrName>style.visibility</p:attrName>
                                        </p:attrNameLst>
                                      </p:cBhvr>
                                      <p:to>
                                        <p:strVal val="visible"/>
                                      </p:to>
                                    </p:set>
                                    <p:animEffect transition="in" filter="dissolve">
                                      <p:cBhvr>
                                        <p:cTn id="43" dur="500"/>
                                        <p:tgtEl>
                                          <p:spTgt spid="469004"/>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469005"/>
                                        </p:tgtEl>
                                        <p:attrNameLst>
                                          <p:attrName>style.visibility</p:attrName>
                                        </p:attrNameLst>
                                      </p:cBhvr>
                                      <p:to>
                                        <p:strVal val="visible"/>
                                      </p:to>
                                    </p:set>
                                    <p:animEffect transition="in" filter="dissolve">
                                      <p:cBhvr>
                                        <p:cTn id="46" dur="500"/>
                                        <p:tgtEl>
                                          <p:spTgt spid="469005"/>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469022"/>
                                        </p:tgtEl>
                                        <p:attrNameLst>
                                          <p:attrName>style.visibility</p:attrName>
                                        </p:attrNameLst>
                                      </p:cBhvr>
                                      <p:to>
                                        <p:strVal val="visible"/>
                                      </p:to>
                                    </p:set>
                                    <p:animEffect transition="in" filter="dissolve">
                                      <p:cBhvr>
                                        <p:cTn id="51" dur="500"/>
                                        <p:tgtEl>
                                          <p:spTgt spid="469022"/>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469023"/>
                                        </p:tgtEl>
                                        <p:attrNameLst>
                                          <p:attrName>style.visibility</p:attrName>
                                        </p:attrNameLst>
                                      </p:cBhvr>
                                      <p:to>
                                        <p:strVal val="visible"/>
                                      </p:to>
                                    </p:set>
                                    <p:animEffect transition="in" filter="dissolve">
                                      <p:cBhvr>
                                        <p:cTn id="54" dur="500"/>
                                        <p:tgtEl>
                                          <p:spTgt spid="469023"/>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469008"/>
                                        </p:tgtEl>
                                        <p:attrNameLst>
                                          <p:attrName>style.visibility</p:attrName>
                                        </p:attrNameLst>
                                      </p:cBhvr>
                                      <p:to>
                                        <p:strVal val="visible"/>
                                      </p:to>
                                    </p:set>
                                    <p:animEffect transition="in" filter="dissolve">
                                      <p:cBhvr>
                                        <p:cTn id="59" dur="500"/>
                                        <p:tgtEl>
                                          <p:spTgt spid="469008"/>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469007"/>
                                        </p:tgtEl>
                                        <p:attrNameLst>
                                          <p:attrName>style.visibility</p:attrName>
                                        </p:attrNameLst>
                                      </p:cBhvr>
                                      <p:to>
                                        <p:strVal val="visible"/>
                                      </p:to>
                                    </p:set>
                                    <p:animEffect transition="in" filter="dissolve">
                                      <p:cBhvr>
                                        <p:cTn id="62" dur="500"/>
                                        <p:tgtEl>
                                          <p:spTgt spid="469007"/>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469014"/>
                                        </p:tgtEl>
                                        <p:attrNameLst>
                                          <p:attrName>style.visibility</p:attrName>
                                        </p:attrNameLst>
                                      </p:cBhvr>
                                      <p:to>
                                        <p:strVal val="visible"/>
                                      </p:to>
                                    </p:set>
                                    <p:animEffect transition="in" filter="dissolve">
                                      <p:cBhvr>
                                        <p:cTn id="65" dur="500"/>
                                        <p:tgtEl>
                                          <p:spTgt spid="469014"/>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469010"/>
                                        </p:tgtEl>
                                        <p:attrNameLst>
                                          <p:attrName>style.visibility</p:attrName>
                                        </p:attrNameLst>
                                      </p:cBhvr>
                                      <p:to>
                                        <p:strVal val="visible"/>
                                      </p:to>
                                    </p:set>
                                    <p:animEffect transition="in" filter="dissolve">
                                      <p:cBhvr>
                                        <p:cTn id="70" dur="500"/>
                                        <p:tgtEl>
                                          <p:spTgt spid="469010"/>
                                        </p:tgtEl>
                                      </p:cBhvr>
                                    </p:animEffect>
                                  </p:childTnLst>
                                </p:cTn>
                              </p:par>
                              <p:par>
                                <p:cTn id="71" presetID="9" presetClass="entr" presetSubtype="0" fill="hold" nodeType="withEffect">
                                  <p:stCondLst>
                                    <p:cond delay="0"/>
                                  </p:stCondLst>
                                  <p:childTnLst>
                                    <p:set>
                                      <p:cBhvr>
                                        <p:cTn id="72" dur="1" fill="hold">
                                          <p:stCondLst>
                                            <p:cond delay="0"/>
                                          </p:stCondLst>
                                        </p:cTn>
                                        <p:tgtEl>
                                          <p:spTgt spid="469011"/>
                                        </p:tgtEl>
                                        <p:attrNameLst>
                                          <p:attrName>style.visibility</p:attrName>
                                        </p:attrNameLst>
                                      </p:cBhvr>
                                      <p:to>
                                        <p:strVal val="visible"/>
                                      </p:to>
                                    </p:set>
                                    <p:animEffect transition="in" filter="dissolve">
                                      <p:cBhvr>
                                        <p:cTn id="73" dur="500"/>
                                        <p:tgtEl>
                                          <p:spTgt spid="469011"/>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469015"/>
                                        </p:tgtEl>
                                        <p:attrNameLst>
                                          <p:attrName>style.visibility</p:attrName>
                                        </p:attrNameLst>
                                      </p:cBhvr>
                                      <p:to>
                                        <p:strVal val="visible"/>
                                      </p:to>
                                    </p:set>
                                    <p:animEffect transition="in" filter="dissolve">
                                      <p:cBhvr>
                                        <p:cTn id="76" dur="500"/>
                                        <p:tgtEl>
                                          <p:spTgt spid="469015"/>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469017"/>
                                        </p:tgtEl>
                                        <p:attrNameLst>
                                          <p:attrName>style.visibility</p:attrName>
                                        </p:attrNameLst>
                                      </p:cBhvr>
                                      <p:to>
                                        <p:strVal val="visible"/>
                                      </p:to>
                                    </p:set>
                                    <p:animEffect transition="in" filter="dissolve">
                                      <p:cBhvr>
                                        <p:cTn id="81" dur="500"/>
                                        <p:tgtEl>
                                          <p:spTgt spid="469017"/>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469016"/>
                                        </p:tgtEl>
                                        <p:attrNameLst>
                                          <p:attrName>style.visibility</p:attrName>
                                        </p:attrNameLst>
                                      </p:cBhvr>
                                      <p:to>
                                        <p:strVal val="visible"/>
                                      </p:to>
                                    </p:set>
                                    <p:animEffect transition="in" filter="dissolve">
                                      <p:cBhvr>
                                        <p:cTn id="84" dur="500"/>
                                        <p:tgtEl>
                                          <p:spTgt spid="469016"/>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469019"/>
                                        </p:tgtEl>
                                        <p:attrNameLst>
                                          <p:attrName>style.visibility</p:attrName>
                                        </p:attrNameLst>
                                      </p:cBhvr>
                                      <p:to>
                                        <p:strVal val="visible"/>
                                      </p:to>
                                    </p:set>
                                    <p:animEffect transition="in" filter="dissolve">
                                      <p:cBhvr>
                                        <p:cTn id="87" dur="500"/>
                                        <p:tgtEl>
                                          <p:spTgt spid="469019"/>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469018"/>
                                        </p:tgtEl>
                                        <p:attrNameLst>
                                          <p:attrName>style.visibility</p:attrName>
                                        </p:attrNameLst>
                                      </p:cBhvr>
                                      <p:to>
                                        <p:strVal val="visible"/>
                                      </p:to>
                                    </p:set>
                                    <p:animEffect transition="in" filter="dissolve">
                                      <p:cBhvr>
                                        <p:cTn id="90" dur="500"/>
                                        <p:tgtEl>
                                          <p:spTgt spid="469018"/>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469021"/>
                                        </p:tgtEl>
                                        <p:attrNameLst>
                                          <p:attrName>style.visibility</p:attrName>
                                        </p:attrNameLst>
                                      </p:cBhvr>
                                      <p:to>
                                        <p:strVal val="visible"/>
                                      </p:to>
                                    </p:set>
                                    <p:animEffect transition="in" filter="dissolve">
                                      <p:cBhvr>
                                        <p:cTn id="93" dur="500"/>
                                        <p:tgtEl>
                                          <p:spTgt spid="469021"/>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469020"/>
                                        </p:tgtEl>
                                        <p:attrNameLst>
                                          <p:attrName>style.visibility</p:attrName>
                                        </p:attrNameLst>
                                      </p:cBhvr>
                                      <p:to>
                                        <p:strVal val="visible"/>
                                      </p:to>
                                    </p:set>
                                    <p:animEffect transition="in" filter="dissolve">
                                      <p:cBhvr>
                                        <p:cTn id="98" dur="500"/>
                                        <p:tgtEl>
                                          <p:spTgt spid="469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998" grpId="0" animBg="1"/>
      <p:bldP spid="468999" grpId="0" animBg="1"/>
      <p:bldP spid="469000" grpId="0" animBg="1"/>
      <p:bldP spid="469003" grpId="0"/>
      <p:bldP spid="469004" grpId="0"/>
      <p:bldP spid="469005" grpId="0" animBg="1"/>
      <p:bldP spid="469007" grpId="0"/>
      <p:bldP spid="469009" grpId="0"/>
      <p:bldP spid="469010" grpId="0"/>
      <p:bldP spid="469012" grpId="0" animBg="1"/>
      <p:bldP spid="469013" grpId="0" animBg="1"/>
      <p:bldP spid="469014" grpId="0" animBg="1"/>
      <p:bldP spid="469015" grpId="0" animBg="1"/>
      <p:bldP spid="469016" grpId="0" animBg="1"/>
      <p:bldP spid="469017" grpId="0" animBg="1"/>
      <p:bldP spid="469018" grpId="0" animBg="1"/>
      <p:bldP spid="469019" grpId="0" animBg="1"/>
      <p:bldP spid="469020" grpId="0" animBg="1"/>
      <p:bldP spid="469021" grpId="0" animBg="1"/>
      <p:bldP spid="469022" grpId="0" animBg="1"/>
      <p:bldP spid="46902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a:xfrm>
            <a:off x="152400" y="457200"/>
            <a:ext cx="8774113" cy="1143000"/>
          </a:xfrm>
        </p:spPr>
        <p:txBody>
          <a:bodyPr/>
          <a:lstStyle/>
          <a:p>
            <a:r>
              <a:rPr lang="en-US" sz="4000"/>
              <a:t>Symbolic model checking: The bird’s eye view</a:t>
            </a:r>
          </a:p>
        </p:txBody>
      </p:sp>
      <p:sp>
        <p:nvSpPr>
          <p:cNvPr id="427011" name="Rectangle 3"/>
          <p:cNvSpPr>
            <a:spLocks noGrp="1" noChangeArrowheads="1"/>
          </p:cNvSpPr>
          <p:nvPr>
            <p:ph type="body" idx="1"/>
          </p:nvPr>
        </p:nvSpPr>
        <p:spPr>
          <a:xfrm>
            <a:off x="685800" y="1981200"/>
            <a:ext cx="5486400" cy="4114800"/>
          </a:xfrm>
        </p:spPr>
        <p:txBody>
          <a:bodyPr/>
          <a:lstStyle/>
          <a:p>
            <a:pPr>
              <a:lnSpc>
                <a:spcPct val="90000"/>
              </a:lnSpc>
            </a:pPr>
            <a:r>
              <a:rPr lang="en-US" sz="2800"/>
              <a:t>Belief states can be represented as logical formulas (and “implemented” as BDDs )</a:t>
            </a:r>
          </a:p>
          <a:p>
            <a:pPr>
              <a:lnSpc>
                <a:spcPct val="90000"/>
              </a:lnSpc>
            </a:pPr>
            <a:r>
              <a:rPr lang="en-US" sz="2800"/>
              <a:t>Transition functions can be represented as 2-stage logical formulas (and implemented as BDDs)</a:t>
            </a:r>
          </a:p>
          <a:p>
            <a:pPr>
              <a:lnSpc>
                <a:spcPct val="90000"/>
              </a:lnSpc>
            </a:pPr>
            <a:r>
              <a:rPr lang="en-US" sz="2800"/>
              <a:t>The operation of progressing a belief state through a transition function can be done entirely (and efficiently) in terms of operations on BDDs</a:t>
            </a:r>
          </a:p>
        </p:txBody>
      </p:sp>
      <p:sp>
        <p:nvSpPr>
          <p:cNvPr id="427012" name="Text Box 4"/>
          <p:cNvSpPr txBox="1">
            <a:spLocks noChangeArrowheads="1"/>
          </p:cNvSpPr>
          <p:nvPr/>
        </p:nvSpPr>
        <p:spPr bwMode="auto">
          <a:xfrm>
            <a:off x="3946525" y="6061075"/>
            <a:ext cx="4489450" cy="822325"/>
          </a:xfrm>
          <a:prstGeom prst="rect">
            <a:avLst/>
          </a:prstGeom>
          <a:solidFill>
            <a:srgbClr val="CCCCFF"/>
          </a:solidFill>
          <a:ln w="9525">
            <a:noFill/>
            <a:miter lim="800000"/>
            <a:headEnd/>
            <a:tailEnd/>
          </a:ln>
          <a:effectLst/>
        </p:spPr>
        <p:txBody>
          <a:bodyPr wrap="none">
            <a:spAutoFit/>
          </a:bodyPr>
          <a:lstStyle/>
          <a:p>
            <a:r>
              <a:rPr lang="en-US"/>
              <a:t>Read Appendix C before next class</a:t>
            </a:r>
          </a:p>
          <a:p>
            <a:r>
              <a:rPr lang="en-US"/>
              <a:t>  (emphasize C.5; C.6)</a:t>
            </a:r>
          </a:p>
        </p:txBody>
      </p:sp>
      <p:pic>
        <p:nvPicPr>
          <p:cNvPr id="427054" name="Picture 46"/>
          <p:cNvPicPr>
            <a:picLocks noChangeAspect="1" noChangeArrowheads="1"/>
          </p:cNvPicPr>
          <p:nvPr/>
        </p:nvPicPr>
        <p:blipFill>
          <a:blip r:embed="rId3" cstate="print"/>
          <a:srcRect/>
          <a:stretch>
            <a:fillRect/>
          </a:stretch>
        </p:blipFill>
        <p:spPr bwMode="auto">
          <a:xfrm>
            <a:off x="6324600" y="2362200"/>
            <a:ext cx="2447925" cy="2590800"/>
          </a:xfrm>
          <a:prstGeom prst="rect">
            <a:avLst/>
          </a:prstGeom>
          <a:noFill/>
          <a:ln w="9525">
            <a:noFill/>
            <a:miter lim="800000"/>
            <a:headEnd/>
            <a:tailEnd/>
          </a:ln>
          <a:effec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p:txBody>
          <a:bodyPr/>
          <a:lstStyle/>
          <a:p>
            <a:r>
              <a:rPr lang="en-US"/>
              <a:t>Sensing: General observations</a:t>
            </a:r>
          </a:p>
        </p:txBody>
      </p:sp>
      <p:sp>
        <p:nvSpPr>
          <p:cNvPr id="534531" name="Rectangle 3"/>
          <p:cNvSpPr>
            <a:spLocks noGrp="1" noChangeArrowheads="1"/>
          </p:cNvSpPr>
          <p:nvPr>
            <p:ph type="body" idx="1"/>
          </p:nvPr>
        </p:nvSpPr>
        <p:spPr>
          <a:xfrm>
            <a:off x="457200" y="1447800"/>
            <a:ext cx="8382000" cy="5105400"/>
          </a:xfrm>
        </p:spPr>
        <p:txBody>
          <a:bodyPr/>
          <a:lstStyle/>
          <a:p>
            <a:pPr>
              <a:lnSpc>
                <a:spcPct val="90000"/>
              </a:lnSpc>
            </a:pPr>
            <a:r>
              <a:rPr lang="en-US" sz="2800"/>
              <a:t>Sensing can be thought in terms of </a:t>
            </a:r>
          </a:p>
          <a:p>
            <a:pPr lvl="1">
              <a:lnSpc>
                <a:spcPct val="90000"/>
              </a:lnSpc>
            </a:pPr>
            <a:r>
              <a:rPr lang="en-US" sz="2400"/>
              <a:t>Speicific state variables whose values can be found</a:t>
            </a:r>
          </a:p>
          <a:p>
            <a:pPr lvl="1">
              <a:lnSpc>
                <a:spcPct val="90000"/>
              </a:lnSpc>
            </a:pPr>
            <a:r>
              <a:rPr lang="en-US" sz="2400"/>
              <a:t>OR sensing actions that evaluate truth of some boolean formula over the state variables. </a:t>
            </a:r>
          </a:p>
          <a:p>
            <a:pPr lvl="2">
              <a:lnSpc>
                <a:spcPct val="90000"/>
              </a:lnSpc>
            </a:pPr>
            <a:r>
              <a:rPr lang="en-US" sz="2000"/>
              <a:t>Sense(p) ; Sense(pV(q&amp;r))</a:t>
            </a:r>
          </a:p>
          <a:p>
            <a:pPr>
              <a:lnSpc>
                <a:spcPct val="90000"/>
              </a:lnSpc>
            </a:pPr>
            <a:r>
              <a:rPr lang="en-US" sz="2800"/>
              <a:t>A general action may have both causative effects and sensing effects</a:t>
            </a:r>
          </a:p>
          <a:p>
            <a:pPr lvl="1">
              <a:lnSpc>
                <a:spcPct val="90000"/>
              </a:lnSpc>
            </a:pPr>
            <a:r>
              <a:rPr lang="en-US" sz="2400"/>
              <a:t>Sensing effect changes the agent’s knowledge, and not the world</a:t>
            </a:r>
          </a:p>
          <a:p>
            <a:pPr lvl="1">
              <a:lnSpc>
                <a:spcPct val="90000"/>
              </a:lnSpc>
            </a:pPr>
            <a:r>
              <a:rPr lang="en-US" sz="2400"/>
              <a:t>Causative effect changes the world (and </a:t>
            </a:r>
            <a:r>
              <a:rPr lang="en-US" sz="2400" i="1"/>
              <a:t>may </a:t>
            </a:r>
            <a:r>
              <a:rPr lang="en-US" sz="2400"/>
              <a:t>give certain knowledge to the agent)</a:t>
            </a:r>
          </a:p>
          <a:p>
            <a:pPr lvl="1">
              <a:lnSpc>
                <a:spcPct val="90000"/>
              </a:lnSpc>
            </a:pPr>
            <a:r>
              <a:rPr lang="en-US" sz="2400"/>
              <a:t>A pure sensing action only has sensing effects; a pure causative action only has causative effects. </a:t>
            </a:r>
          </a:p>
          <a:p>
            <a:pPr>
              <a:lnSpc>
                <a:spcPct val="90000"/>
              </a:lnSpc>
            </a:pPr>
            <a:endParaRPr lang="en-US" sz="2800">
              <a:solidFill>
                <a:srgbClr val="FF0000"/>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lstStyle/>
          <a:p>
            <a:r>
              <a:rPr lang="en-US"/>
              <a:t>Sensing at Plan Time vs. Run Time</a:t>
            </a:r>
          </a:p>
        </p:txBody>
      </p:sp>
      <p:sp>
        <p:nvSpPr>
          <p:cNvPr id="536579" name="Rectangle 3"/>
          <p:cNvSpPr>
            <a:spLocks noGrp="1" noChangeArrowheads="1"/>
          </p:cNvSpPr>
          <p:nvPr>
            <p:ph type="body" idx="1"/>
          </p:nvPr>
        </p:nvSpPr>
        <p:spPr/>
        <p:txBody>
          <a:bodyPr/>
          <a:lstStyle/>
          <a:p>
            <a:pPr>
              <a:lnSpc>
                <a:spcPct val="90000"/>
              </a:lnSpc>
            </a:pPr>
            <a:r>
              <a:rPr lang="en-US" sz="2400"/>
              <a:t>When applied to a belief state, </a:t>
            </a:r>
            <a:r>
              <a:rPr lang="en-US" sz="2400" i="1"/>
              <a:t>AT RUN TIME</a:t>
            </a:r>
            <a:r>
              <a:rPr lang="en-US" sz="2400"/>
              <a:t> the sensing effects of an action wind up reducing the cardinality of that belief state </a:t>
            </a:r>
          </a:p>
          <a:p>
            <a:pPr lvl="1">
              <a:lnSpc>
                <a:spcPct val="90000"/>
              </a:lnSpc>
            </a:pPr>
            <a:r>
              <a:rPr lang="en-US" sz="2000"/>
              <a:t>basically by removing all states that are not consistent with the sensed effects</a:t>
            </a:r>
          </a:p>
          <a:p>
            <a:pPr>
              <a:lnSpc>
                <a:spcPct val="90000"/>
              </a:lnSpc>
            </a:pPr>
            <a:r>
              <a:rPr lang="en-US" sz="2400"/>
              <a:t>AT PLAN TIME, Sensing actions </a:t>
            </a:r>
            <a:r>
              <a:rPr lang="en-US" sz="2400" i="1"/>
              <a:t>PARTITION</a:t>
            </a:r>
            <a:r>
              <a:rPr lang="en-US" sz="2400"/>
              <a:t> belief states</a:t>
            </a:r>
          </a:p>
          <a:p>
            <a:pPr lvl="1">
              <a:lnSpc>
                <a:spcPct val="90000"/>
              </a:lnSpc>
            </a:pPr>
            <a:r>
              <a:rPr lang="en-US" sz="2000"/>
              <a:t>If you apply Sense-f? to a belief state B, you get a partition of B</a:t>
            </a:r>
            <a:r>
              <a:rPr lang="en-US" sz="2000" baseline="-25000"/>
              <a:t>1</a:t>
            </a:r>
            <a:r>
              <a:rPr lang="en-US" sz="2000"/>
              <a:t>:  B&amp;f  and B</a:t>
            </a:r>
            <a:r>
              <a:rPr lang="en-US" sz="2000" baseline="-25000"/>
              <a:t>2</a:t>
            </a:r>
            <a:r>
              <a:rPr lang="en-US" sz="2000"/>
              <a:t>: B&amp;~f</a:t>
            </a:r>
          </a:p>
          <a:p>
            <a:pPr lvl="1">
              <a:lnSpc>
                <a:spcPct val="90000"/>
              </a:lnSpc>
            </a:pPr>
            <a:r>
              <a:rPr lang="en-US" sz="2000"/>
              <a:t> You will have to make a plan that takes </a:t>
            </a:r>
            <a:r>
              <a:rPr lang="en-US" sz="2000" i="1"/>
              <a:t>both partitions to the goal state</a:t>
            </a:r>
          </a:p>
          <a:p>
            <a:pPr lvl="2">
              <a:lnSpc>
                <a:spcPct val="90000"/>
              </a:lnSpc>
            </a:pPr>
            <a:r>
              <a:rPr lang="en-US" sz="1800"/>
              <a:t>Introduces branches in the plan</a:t>
            </a:r>
          </a:p>
          <a:p>
            <a:pPr>
              <a:lnSpc>
                <a:spcPct val="90000"/>
              </a:lnSpc>
            </a:pPr>
            <a:r>
              <a:rPr lang="en-US" sz="2400">
                <a:solidFill>
                  <a:srgbClr val="FF0000"/>
                </a:solidFill>
              </a:rPr>
              <a:t>If you </a:t>
            </a:r>
            <a:r>
              <a:rPr lang="en-US" sz="2400" i="1">
                <a:solidFill>
                  <a:srgbClr val="FF0000"/>
                </a:solidFill>
              </a:rPr>
              <a:t>regress two belief state B&amp;f and B&amp;~f over a sensing action Sense-f?, you get the belief state B</a:t>
            </a:r>
            <a:endParaRPr lang="en-US" sz="2400">
              <a:solidFill>
                <a:srgbClr val="FF0000"/>
              </a:solidFill>
            </a:endParaRPr>
          </a:p>
          <a:p>
            <a:pPr>
              <a:lnSpc>
                <a:spcPct val="90000"/>
              </a:lnSpc>
            </a:pPr>
            <a:endParaRPr lang="en-US" sz="24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l"/>
            <a:r>
              <a:rPr lang="en-US" dirty="0" smtClean="0"/>
              <a:t>Online Search</a:t>
            </a:r>
            <a:endParaRPr lang="en-US" dirty="0"/>
          </a:p>
        </p:txBody>
      </p:sp>
      <p:sp>
        <p:nvSpPr>
          <p:cNvPr id="9" name="Text Placeholder 8"/>
          <p:cNvSpPr>
            <a:spLocks noGrp="1"/>
          </p:cNvSpPr>
          <p:nvPr>
            <p:ph type="body" idx="1"/>
          </p:nvPr>
        </p:nvSpPr>
        <p:spPr>
          <a:xfrm>
            <a:off x="457200" y="2667000"/>
            <a:ext cx="4040188" cy="639762"/>
          </a:xfrm>
        </p:spPr>
        <p:txBody>
          <a:bodyPr/>
          <a:lstStyle/>
          <a:p>
            <a:r>
              <a:rPr lang="en-US" dirty="0" smtClean="0">
                <a:solidFill>
                  <a:srgbClr val="00B050"/>
                </a:solidFill>
              </a:rPr>
              <a:t>Online Search (with the knowledge of transition model)</a:t>
            </a:r>
            <a:endParaRPr lang="en-US" dirty="0">
              <a:solidFill>
                <a:srgbClr val="00B050"/>
              </a:solidFill>
            </a:endParaRPr>
          </a:p>
        </p:txBody>
      </p:sp>
      <p:sp>
        <p:nvSpPr>
          <p:cNvPr id="10" name="Content Placeholder 9"/>
          <p:cNvSpPr>
            <a:spLocks noGrp="1"/>
          </p:cNvSpPr>
          <p:nvPr>
            <p:ph sz="half" idx="2"/>
          </p:nvPr>
        </p:nvSpPr>
        <p:spPr>
          <a:xfrm>
            <a:off x="457200" y="3352799"/>
            <a:ext cx="4040188" cy="2773363"/>
          </a:xfrm>
        </p:spPr>
        <p:txBody>
          <a:bodyPr/>
          <a:lstStyle/>
          <a:p>
            <a:r>
              <a:rPr lang="en-US" dirty="0" smtClean="0"/>
              <a:t>To avoid planning for all contingencies..</a:t>
            </a:r>
          </a:p>
          <a:p>
            <a:r>
              <a:rPr lang="en-US" dirty="0" err="1" smtClean="0"/>
              <a:t>Qn</a:t>
            </a:r>
            <a:r>
              <a:rPr lang="en-US" dirty="0" smtClean="0"/>
              <a:t>: How worse off are you compared to someone who took the model into account?</a:t>
            </a:r>
          </a:p>
          <a:p>
            <a:pPr lvl="1"/>
            <a:r>
              <a:rPr lang="en-US" dirty="0" smtClean="0"/>
              <a:t>Competitive Ratio</a:t>
            </a:r>
          </a:p>
          <a:p>
            <a:pPr lvl="1"/>
            <a:r>
              <a:rPr lang="en-US" dirty="0" smtClean="0"/>
              <a:t>“Adventure is just Failure to Plan”</a:t>
            </a:r>
          </a:p>
        </p:txBody>
      </p:sp>
      <p:sp>
        <p:nvSpPr>
          <p:cNvPr id="11" name="Text Placeholder 10"/>
          <p:cNvSpPr>
            <a:spLocks noGrp="1"/>
          </p:cNvSpPr>
          <p:nvPr>
            <p:ph type="body" sz="quarter" idx="3"/>
          </p:nvPr>
        </p:nvSpPr>
        <p:spPr>
          <a:xfrm>
            <a:off x="4648200" y="2590800"/>
            <a:ext cx="4041775" cy="650875"/>
          </a:xfrm>
        </p:spPr>
        <p:txBody>
          <a:bodyPr/>
          <a:lstStyle/>
          <a:p>
            <a:r>
              <a:rPr lang="en-US" dirty="0" smtClean="0">
                <a:solidFill>
                  <a:srgbClr val="00B050"/>
                </a:solidFill>
              </a:rPr>
              <a:t>Online Search (in the absence of transition model)</a:t>
            </a:r>
            <a:endParaRPr lang="en-US" dirty="0">
              <a:solidFill>
                <a:srgbClr val="00B050"/>
              </a:solidFill>
            </a:endParaRPr>
          </a:p>
        </p:txBody>
      </p:sp>
      <p:sp>
        <p:nvSpPr>
          <p:cNvPr id="12" name="Content Placeholder 11"/>
          <p:cNvSpPr>
            <a:spLocks noGrp="1"/>
          </p:cNvSpPr>
          <p:nvPr>
            <p:ph sz="quarter" idx="4"/>
          </p:nvPr>
        </p:nvSpPr>
        <p:spPr>
          <a:xfrm>
            <a:off x="4645025" y="3352799"/>
            <a:ext cx="4041775" cy="2773363"/>
          </a:xfrm>
        </p:spPr>
        <p:txBody>
          <a:bodyPr/>
          <a:lstStyle/>
          <a:p>
            <a:r>
              <a:rPr lang="en-US" sz="1800" dirty="0" smtClean="0"/>
              <a:t>All you can do is act, learn the model, use it to act better</a:t>
            </a:r>
          </a:p>
          <a:p>
            <a:r>
              <a:rPr lang="en-US" sz="1800" dirty="0" smtClean="0"/>
              <a:t>Cannot use search methods that require shifting branches </a:t>
            </a:r>
          </a:p>
          <a:p>
            <a:pPr lvl="1"/>
            <a:r>
              <a:rPr lang="en-US" sz="1800" dirty="0" smtClean="0"/>
              <a:t>Depth-First okay</a:t>
            </a:r>
          </a:p>
          <a:p>
            <a:pPr lvl="1"/>
            <a:r>
              <a:rPr lang="en-US" sz="1800" dirty="0" smtClean="0"/>
              <a:t>Hill-Climbing okay—but not random-restart. Random-walk okay</a:t>
            </a:r>
          </a:p>
          <a:p>
            <a:r>
              <a:rPr lang="en-US" sz="1800" dirty="0" smtClean="0"/>
              <a:t>Need to learn the model</a:t>
            </a:r>
          </a:p>
          <a:p>
            <a:pPr lvl="1"/>
            <a:r>
              <a:rPr lang="en-US" sz="1800" dirty="0" smtClean="0"/>
              <a:t>Taboo list; LRTA*, Reinforcement learning</a:t>
            </a:r>
            <a:endParaRPr lang="en-US" sz="1800" dirty="0"/>
          </a:p>
        </p:txBody>
      </p:sp>
      <p:sp>
        <p:nvSpPr>
          <p:cNvPr id="13" name="TextBox 12"/>
          <p:cNvSpPr txBox="1"/>
          <p:nvPr/>
        </p:nvSpPr>
        <p:spPr>
          <a:xfrm>
            <a:off x="762000" y="1447800"/>
            <a:ext cx="7315200" cy="1077218"/>
          </a:xfrm>
          <a:prstGeom prst="rect">
            <a:avLst/>
          </a:prstGeom>
          <a:noFill/>
        </p:spPr>
        <p:txBody>
          <a:bodyPr wrap="square" rtlCol="0">
            <a:spAutoFit/>
          </a:bodyPr>
          <a:lstStyle/>
          <a:p>
            <a:r>
              <a:rPr lang="en-US" dirty="0" smtClean="0"/>
              <a:t>--</a:t>
            </a:r>
            <a:r>
              <a:rPr lang="en-US" sz="2000" dirty="0" smtClean="0"/>
              <a:t>as against “Offline” search. Agent interleaves search</a:t>
            </a:r>
          </a:p>
          <a:p>
            <a:r>
              <a:rPr lang="en-US" sz="2000" dirty="0" smtClean="0"/>
              <a:t>   and execution. Necessary when there is no model. May be useful  </a:t>
            </a:r>
          </a:p>
          <a:p>
            <a:r>
              <a:rPr lang="en-US" sz="2000" dirty="0" smtClean="0"/>
              <a:t>    when the model is complex (non-determinism etc)</a:t>
            </a:r>
            <a:endParaRPr lang="en-US" sz="2000" dirty="0"/>
          </a:p>
        </p:txBody>
      </p:sp>
      <p:pic>
        <p:nvPicPr>
          <p:cNvPr id="613378" name="Picture 2"/>
          <p:cNvPicPr>
            <a:picLocks noChangeAspect="1" noChangeArrowheads="1"/>
          </p:cNvPicPr>
          <p:nvPr/>
        </p:nvPicPr>
        <p:blipFill>
          <a:blip r:embed="rId2" cstate="print"/>
          <a:srcRect/>
          <a:stretch>
            <a:fillRect/>
          </a:stretch>
        </p:blipFill>
        <p:spPr bwMode="auto">
          <a:xfrm>
            <a:off x="3505200" y="0"/>
            <a:ext cx="5718175" cy="1591566"/>
          </a:xfrm>
          <a:prstGeom prst="rect">
            <a:avLst/>
          </a:prstGeom>
          <a:noFill/>
          <a:ln w="9525">
            <a:noFill/>
            <a:miter lim="800000"/>
            <a:headEnd/>
            <a:tailEnd/>
          </a:ln>
        </p:spPr>
      </p:pic>
      <p:sp>
        <p:nvSpPr>
          <p:cNvPr id="15" name="TextBox 14"/>
          <p:cNvSpPr txBox="1"/>
          <p:nvPr/>
        </p:nvSpPr>
        <p:spPr>
          <a:xfrm>
            <a:off x="609600" y="6396335"/>
            <a:ext cx="7928774" cy="461665"/>
          </a:xfrm>
          <a:prstGeom prst="rect">
            <a:avLst/>
          </a:prstGeom>
          <a:noFill/>
        </p:spPr>
        <p:txBody>
          <a:bodyPr wrap="none" rtlCol="0">
            <a:spAutoFit/>
          </a:bodyPr>
          <a:lstStyle/>
          <a:p>
            <a:r>
              <a:rPr lang="en-US" dirty="0" smtClean="0">
                <a:solidFill>
                  <a:srgbClr val="990033"/>
                </a:solidFill>
              </a:rPr>
              <a:t>Where did you see online search in 471? Is it full or no model?</a:t>
            </a:r>
            <a:endParaRPr lang="en-US" dirty="0">
              <a:solidFill>
                <a:srgbClr val="990033"/>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0674" name="Picture 2"/>
          <p:cNvPicPr>
            <a:picLocks noChangeAspect="1" noChangeArrowheads="1"/>
          </p:cNvPicPr>
          <p:nvPr/>
        </p:nvPicPr>
        <p:blipFill>
          <a:blip r:embed="rId3" cstate="print"/>
          <a:srcRect/>
          <a:stretch>
            <a:fillRect/>
          </a:stretch>
        </p:blipFill>
        <p:spPr bwMode="auto">
          <a:xfrm>
            <a:off x="381000" y="0"/>
            <a:ext cx="8153400" cy="647223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22" name="Picture 2"/>
          <p:cNvPicPr>
            <a:picLocks noChangeAspect="1" noChangeArrowheads="1"/>
          </p:cNvPicPr>
          <p:nvPr/>
        </p:nvPicPr>
        <p:blipFill>
          <a:blip r:embed="rId3" cstate="print"/>
          <a:srcRect/>
          <a:stretch>
            <a:fillRect/>
          </a:stretch>
        </p:blipFill>
        <p:spPr bwMode="auto">
          <a:xfrm>
            <a:off x="0" y="-200025"/>
            <a:ext cx="9144000" cy="7258050"/>
          </a:xfrm>
          <a:prstGeom prst="rect">
            <a:avLst/>
          </a:prstGeom>
          <a:noFill/>
          <a:ln w="9525">
            <a:noFill/>
            <a:miter lim="800000"/>
            <a:headEnd/>
            <a:tailEnd/>
          </a:ln>
          <a:effectLst/>
        </p:spPr>
      </p:pic>
      <p:sp>
        <p:nvSpPr>
          <p:cNvPr id="542723" name="Text Box 3"/>
          <p:cNvSpPr txBox="1">
            <a:spLocks noChangeArrowheads="1"/>
          </p:cNvSpPr>
          <p:nvPr/>
        </p:nvSpPr>
        <p:spPr bwMode="auto">
          <a:xfrm>
            <a:off x="990600" y="1066800"/>
            <a:ext cx="184150" cy="457200"/>
          </a:xfrm>
          <a:prstGeom prst="rect">
            <a:avLst/>
          </a:prstGeom>
          <a:noFill/>
          <a:ln w="9525">
            <a:noFill/>
            <a:miter lim="800000"/>
            <a:headEnd/>
            <a:tailEnd/>
          </a:ln>
          <a:effectLst/>
        </p:spPr>
        <p:txBody>
          <a:bodyPr wrap="none">
            <a:spAutoFit/>
          </a:bodyPr>
          <a:lstStyle/>
          <a:p>
            <a:endParaRPr lang="en-US"/>
          </a:p>
        </p:txBody>
      </p:sp>
      <p:sp>
        <p:nvSpPr>
          <p:cNvPr id="542724" name="Text Box 4"/>
          <p:cNvSpPr txBox="1">
            <a:spLocks noChangeArrowheads="1"/>
          </p:cNvSpPr>
          <p:nvPr/>
        </p:nvSpPr>
        <p:spPr bwMode="auto">
          <a:xfrm>
            <a:off x="6400800" y="2133600"/>
            <a:ext cx="2070100" cy="1465263"/>
          </a:xfrm>
          <a:prstGeom prst="rect">
            <a:avLst/>
          </a:prstGeom>
          <a:solidFill>
            <a:srgbClr val="CCCCFF"/>
          </a:solidFill>
          <a:ln w="9525">
            <a:noFill/>
            <a:miter lim="800000"/>
            <a:headEnd/>
            <a:tailEnd/>
          </a:ln>
          <a:effectLst/>
        </p:spPr>
        <p:txBody>
          <a:bodyPr wrap="none">
            <a:spAutoFit/>
          </a:bodyPr>
          <a:lstStyle/>
          <a:p>
            <a:r>
              <a:rPr lang="en-US" sz="1800"/>
              <a:t>If a state variable p</a:t>
            </a:r>
          </a:p>
          <a:p>
            <a:r>
              <a:rPr lang="en-US" sz="1800"/>
              <a:t>Is in B, then there is</a:t>
            </a:r>
          </a:p>
          <a:p>
            <a:r>
              <a:rPr lang="en-US" sz="1800"/>
              <a:t> some action A</a:t>
            </a:r>
            <a:r>
              <a:rPr lang="en-US" sz="1800" baseline="30000"/>
              <a:t>p</a:t>
            </a:r>
            <a:r>
              <a:rPr lang="en-US" sz="1800"/>
              <a:t> that</a:t>
            </a:r>
          </a:p>
          <a:p>
            <a:r>
              <a:rPr lang="en-US" sz="1800"/>
              <a:t>Can sense whether p</a:t>
            </a:r>
          </a:p>
          <a:p>
            <a:r>
              <a:rPr lang="en-US" sz="1800"/>
              <a:t> is true or false</a:t>
            </a:r>
          </a:p>
        </p:txBody>
      </p:sp>
      <p:sp>
        <p:nvSpPr>
          <p:cNvPr id="542725" name="Text Box 5"/>
          <p:cNvSpPr txBox="1">
            <a:spLocks noChangeArrowheads="1"/>
          </p:cNvSpPr>
          <p:nvPr/>
        </p:nvSpPr>
        <p:spPr bwMode="auto">
          <a:xfrm>
            <a:off x="2803525" y="5146675"/>
            <a:ext cx="5708650" cy="1187450"/>
          </a:xfrm>
          <a:prstGeom prst="rect">
            <a:avLst/>
          </a:prstGeom>
          <a:solidFill>
            <a:srgbClr val="CCCCFF"/>
          </a:solidFill>
          <a:ln w="9525">
            <a:noFill/>
            <a:miter lim="800000"/>
            <a:headEnd/>
            <a:tailEnd/>
          </a:ln>
          <a:effectLst/>
        </p:spPr>
        <p:txBody>
          <a:bodyPr wrap="none">
            <a:spAutoFit/>
          </a:bodyPr>
          <a:lstStyle/>
          <a:p>
            <a:r>
              <a:rPr lang="en-US"/>
              <a:t>If P=B, the problem is </a:t>
            </a:r>
            <a:r>
              <a:rPr lang="en-US" i="1"/>
              <a:t>fully observable</a:t>
            </a:r>
          </a:p>
          <a:p>
            <a:r>
              <a:rPr lang="en-US"/>
              <a:t>If B is empty, the problem is </a:t>
            </a:r>
            <a:r>
              <a:rPr lang="en-US" i="1"/>
              <a:t>non observable</a:t>
            </a:r>
          </a:p>
          <a:p>
            <a:r>
              <a:rPr lang="en-US"/>
              <a:t>If B is a subset of P, it is </a:t>
            </a:r>
            <a:r>
              <a:rPr lang="en-US" i="1"/>
              <a:t>partially observable</a:t>
            </a:r>
            <a:endParaRPr lang="en-US"/>
          </a:p>
        </p:txBody>
      </p:sp>
      <p:sp>
        <p:nvSpPr>
          <p:cNvPr id="542726" name="Text Box 6"/>
          <p:cNvSpPr txBox="1">
            <a:spLocks noChangeArrowheads="1"/>
          </p:cNvSpPr>
          <p:nvPr/>
        </p:nvSpPr>
        <p:spPr bwMode="auto">
          <a:xfrm>
            <a:off x="457200" y="914400"/>
            <a:ext cx="8472488" cy="336550"/>
          </a:xfrm>
          <a:prstGeom prst="rect">
            <a:avLst/>
          </a:prstGeom>
          <a:solidFill>
            <a:schemeClr val="hlink"/>
          </a:solidFill>
          <a:ln w="9525">
            <a:noFill/>
            <a:miter lim="800000"/>
            <a:headEnd/>
            <a:tailEnd/>
          </a:ln>
          <a:effectLst/>
        </p:spPr>
        <p:txBody>
          <a:bodyPr wrap="none">
            <a:spAutoFit/>
          </a:bodyPr>
          <a:lstStyle/>
          <a:p>
            <a:r>
              <a:rPr lang="en-US" sz="1600"/>
              <a:t>Note: Full vs. Partial observability is independent of  sensing individual fluents vs. sensing formulas. </a:t>
            </a:r>
          </a:p>
        </p:txBody>
      </p:sp>
      <p:sp>
        <p:nvSpPr>
          <p:cNvPr id="542727" name="Text Box 7"/>
          <p:cNvSpPr txBox="1">
            <a:spLocks noChangeArrowheads="1"/>
          </p:cNvSpPr>
          <p:nvPr/>
        </p:nvSpPr>
        <p:spPr bwMode="auto">
          <a:xfrm>
            <a:off x="2590800" y="1295400"/>
            <a:ext cx="4116388" cy="457200"/>
          </a:xfrm>
          <a:prstGeom prst="rect">
            <a:avLst/>
          </a:prstGeom>
          <a:noFill/>
          <a:ln w="9525">
            <a:noFill/>
            <a:miter lim="800000"/>
            <a:headEnd/>
            <a:tailEnd/>
          </a:ln>
          <a:effectLst/>
        </p:spPr>
        <p:txBody>
          <a:bodyPr wrap="none">
            <a:spAutoFit/>
          </a:bodyPr>
          <a:lstStyle/>
          <a:p>
            <a:r>
              <a:rPr lang="en-US"/>
              <a:t>(assuming single literal sensing)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2725"/>
                                        </p:tgtEl>
                                        <p:attrNameLst>
                                          <p:attrName>style.visibility</p:attrName>
                                        </p:attrNameLst>
                                      </p:cBhvr>
                                      <p:to>
                                        <p:strVal val="visible"/>
                                      </p:to>
                                    </p:set>
                                    <p:animEffect transition="in" filter="blinds(horizontal)">
                                      <p:cBhvr>
                                        <p:cTn id="7" dur="500"/>
                                        <p:tgtEl>
                                          <p:spTgt spid="5427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42726"/>
                                        </p:tgtEl>
                                        <p:attrNameLst>
                                          <p:attrName>style.visibility</p:attrName>
                                        </p:attrNameLst>
                                      </p:cBhvr>
                                      <p:to>
                                        <p:strVal val="visible"/>
                                      </p:to>
                                    </p:set>
                                    <p:animEffect transition="in" filter="blinds(horizontal)">
                                      <p:cBhvr>
                                        <p:cTn id="12" dur="500"/>
                                        <p:tgtEl>
                                          <p:spTgt spid="542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25" grpId="0" animBg="1"/>
      <p:bldP spid="5427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4770" name="Picture 2"/>
          <p:cNvPicPr>
            <a:picLocks noChangeAspect="1" noChangeArrowheads="1"/>
          </p:cNvPicPr>
          <p:nvPr/>
        </p:nvPicPr>
        <p:blipFill>
          <a:blip r:embed="rId3" cstate="print"/>
          <a:srcRect/>
          <a:stretch>
            <a:fillRect/>
          </a:stretch>
        </p:blipFill>
        <p:spPr bwMode="auto">
          <a:xfrm>
            <a:off x="0" y="-200025"/>
            <a:ext cx="9144000" cy="7258050"/>
          </a:xfrm>
          <a:prstGeom prst="rect">
            <a:avLst/>
          </a:prstGeom>
          <a:noFill/>
          <a:ln w="9525">
            <a:noFill/>
            <a:miter lim="800000"/>
            <a:headEnd/>
            <a:tailEnd/>
          </a:ln>
          <a:effectLst/>
        </p:spPr>
      </p:pic>
      <p:sp>
        <p:nvSpPr>
          <p:cNvPr id="544771" name="Text Box 3"/>
          <p:cNvSpPr txBox="1">
            <a:spLocks noChangeArrowheads="1"/>
          </p:cNvSpPr>
          <p:nvPr/>
        </p:nvSpPr>
        <p:spPr bwMode="auto">
          <a:xfrm>
            <a:off x="1143000" y="5638800"/>
            <a:ext cx="7118350" cy="1006475"/>
          </a:xfrm>
          <a:prstGeom prst="rect">
            <a:avLst/>
          </a:prstGeom>
          <a:solidFill>
            <a:schemeClr val="hlink"/>
          </a:solidFill>
          <a:ln w="9525">
            <a:noFill/>
            <a:miter lim="800000"/>
            <a:headEnd/>
            <a:tailEnd/>
          </a:ln>
          <a:effectLst/>
        </p:spPr>
        <p:txBody>
          <a:bodyPr wrap="none">
            <a:spAutoFit/>
          </a:bodyPr>
          <a:lstStyle/>
          <a:p>
            <a:r>
              <a:rPr lang="en-US" sz="2000"/>
              <a:t>Full Observability: State Space partitioned to singleton Obs. Classes</a:t>
            </a:r>
          </a:p>
          <a:p>
            <a:r>
              <a:rPr lang="en-US" sz="2000"/>
              <a:t>Non-observability: Entire state space is a single observation class </a:t>
            </a:r>
          </a:p>
          <a:p>
            <a:r>
              <a:rPr lang="en-US" sz="2000"/>
              <a:t>Partial Observability: Between 1 and |S| observation classes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8626" name="Picture 2"/>
          <p:cNvPicPr>
            <a:picLocks noChangeAspect="1" noChangeArrowheads="1"/>
          </p:cNvPicPr>
          <p:nvPr/>
        </p:nvPicPr>
        <p:blipFill>
          <a:blip r:embed="rId3" cstate="print"/>
          <a:srcRect/>
          <a:stretch>
            <a:fillRect/>
          </a:stretch>
        </p:blipFill>
        <p:spPr bwMode="auto">
          <a:xfrm>
            <a:off x="0" y="-200025"/>
            <a:ext cx="9144000" cy="72580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p:txBody>
          <a:bodyPr/>
          <a:lstStyle/>
          <a:p>
            <a:r>
              <a:rPr lang="en-US" sz="4000"/>
              <a:t>Hardness classes for planning with sensing</a:t>
            </a:r>
          </a:p>
        </p:txBody>
      </p:sp>
      <p:sp>
        <p:nvSpPr>
          <p:cNvPr id="546819" name="Rectangle 3"/>
          <p:cNvSpPr>
            <a:spLocks noGrp="1" noChangeArrowheads="1"/>
          </p:cNvSpPr>
          <p:nvPr>
            <p:ph type="body" idx="1"/>
          </p:nvPr>
        </p:nvSpPr>
        <p:spPr/>
        <p:txBody>
          <a:bodyPr/>
          <a:lstStyle/>
          <a:p>
            <a:pPr>
              <a:lnSpc>
                <a:spcPct val="90000"/>
              </a:lnSpc>
            </a:pPr>
            <a:r>
              <a:rPr lang="en-US"/>
              <a:t>Planning with sensing is hard or easy depending on: (easy case listed first)</a:t>
            </a:r>
          </a:p>
          <a:p>
            <a:pPr lvl="1">
              <a:lnSpc>
                <a:spcPct val="90000"/>
              </a:lnSpc>
            </a:pPr>
            <a:r>
              <a:rPr lang="en-US"/>
              <a:t>Whether the sensory actions give </a:t>
            </a:r>
            <a:r>
              <a:rPr lang="en-US">
                <a:solidFill>
                  <a:srgbClr val="FF0000"/>
                </a:solidFill>
              </a:rPr>
              <a:t>us </a:t>
            </a:r>
            <a:r>
              <a:rPr lang="en-US" i="1">
                <a:solidFill>
                  <a:srgbClr val="FF0000"/>
                </a:solidFill>
              </a:rPr>
              <a:t>full</a:t>
            </a:r>
            <a:r>
              <a:rPr lang="en-US"/>
              <a:t> or </a:t>
            </a:r>
            <a:r>
              <a:rPr lang="en-US" i="1"/>
              <a:t>partial </a:t>
            </a:r>
            <a:r>
              <a:rPr lang="en-US"/>
              <a:t>observability</a:t>
            </a:r>
          </a:p>
          <a:p>
            <a:pPr lvl="1">
              <a:lnSpc>
                <a:spcPct val="90000"/>
              </a:lnSpc>
            </a:pPr>
            <a:r>
              <a:rPr lang="en-US"/>
              <a:t>Whether the sensory actions sense </a:t>
            </a:r>
            <a:r>
              <a:rPr lang="en-US">
                <a:solidFill>
                  <a:srgbClr val="FF0000"/>
                </a:solidFill>
              </a:rPr>
              <a:t>individual fluents</a:t>
            </a:r>
            <a:r>
              <a:rPr lang="en-US"/>
              <a:t> or formulas on fluents</a:t>
            </a:r>
          </a:p>
          <a:p>
            <a:pPr lvl="1">
              <a:lnSpc>
                <a:spcPct val="90000"/>
              </a:lnSpc>
            </a:pPr>
            <a:r>
              <a:rPr lang="en-US"/>
              <a:t>Whether the sensing actions are </a:t>
            </a:r>
            <a:r>
              <a:rPr lang="en-US">
                <a:solidFill>
                  <a:srgbClr val="FF0000"/>
                </a:solidFill>
              </a:rPr>
              <a:t>always applicable</a:t>
            </a:r>
            <a:r>
              <a:rPr lang="en-US"/>
              <a:t> or have preconditions that need to be achieved before the action can be done</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a:xfrm>
            <a:off x="762000" y="381000"/>
            <a:ext cx="7772400" cy="1143000"/>
          </a:xfrm>
        </p:spPr>
        <p:txBody>
          <a:bodyPr/>
          <a:lstStyle/>
          <a:p>
            <a:r>
              <a:rPr lang="en-US" sz="4000"/>
              <a:t>A Simple Progression Algorithm in the presence of pure sensing actions</a:t>
            </a:r>
          </a:p>
        </p:txBody>
      </p:sp>
      <p:sp>
        <p:nvSpPr>
          <p:cNvPr id="548867" name="Rectangle 3"/>
          <p:cNvSpPr>
            <a:spLocks noGrp="1" noChangeArrowheads="1"/>
          </p:cNvSpPr>
          <p:nvPr>
            <p:ph type="body" idx="1"/>
          </p:nvPr>
        </p:nvSpPr>
        <p:spPr>
          <a:xfrm>
            <a:off x="381000" y="1828800"/>
            <a:ext cx="8382000" cy="4114800"/>
          </a:xfrm>
          <a:solidFill>
            <a:srgbClr val="CCCCFF"/>
          </a:solidFill>
        </p:spPr>
        <p:txBody>
          <a:bodyPr/>
          <a:lstStyle/>
          <a:p>
            <a:pPr>
              <a:lnSpc>
                <a:spcPct val="90000"/>
              </a:lnSpc>
            </a:pPr>
            <a:r>
              <a:rPr lang="en-US" sz="2800"/>
              <a:t>Call the procedure Plan(B</a:t>
            </a:r>
            <a:r>
              <a:rPr lang="en-US" sz="2800" baseline="30000"/>
              <a:t>I</a:t>
            </a:r>
            <a:r>
              <a:rPr lang="en-US" sz="2800"/>
              <a:t>,G,nil) where</a:t>
            </a:r>
          </a:p>
          <a:p>
            <a:pPr>
              <a:lnSpc>
                <a:spcPct val="90000"/>
              </a:lnSpc>
            </a:pPr>
            <a:r>
              <a:rPr lang="en-US" sz="2800"/>
              <a:t>Procedure Plan(B,G,P)</a:t>
            </a:r>
          </a:p>
          <a:p>
            <a:pPr lvl="1">
              <a:lnSpc>
                <a:spcPct val="90000"/>
              </a:lnSpc>
            </a:pPr>
            <a:r>
              <a:rPr lang="en-US" sz="2400"/>
              <a:t> If G is satisfied in all states of B, then return P</a:t>
            </a:r>
          </a:p>
          <a:p>
            <a:pPr lvl="1">
              <a:lnSpc>
                <a:spcPct val="90000"/>
              </a:lnSpc>
            </a:pPr>
            <a:r>
              <a:rPr lang="en-US" sz="2400"/>
              <a:t>Non-deterministically choose:</a:t>
            </a:r>
          </a:p>
          <a:p>
            <a:pPr lvl="2">
              <a:lnSpc>
                <a:spcPct val="90000"/>
              </a:lnSpc>
            </a:pPr>
            <a:r>
              <a:rPr lang="en-US" sz="2000"/>
              <a:t>I. Non-deterministically choose a causative action </a:t>
            </a:r>
            <a:r>
              <a:rPr lang="en-US" sz="2000" b="1"/>
              <a:t>a</a:t>
            </a:r>
            <a:r>
              <a:rPr lang="en-US" sz="2000"/>
              <a:t> that is applicable in B. </a:t>
            </a:r>
          </a:p>
          <a:p>
            <a:pPr lvl="3">
              <a:lnSpc>
                <a:spcPct val="90000"/>
              </a:lnSpc>
            </a:pPr>
            <a:r>
              <a:rPr lang="en-US" sz="1800"/>
              <a:t>Return Plan(a(B),G,P+a)</a:t>
            </a:r>
          </a:p>
          <a:p>
            <a:pPr lvl="2">
              <a:lnSpc>
                <a:spcPct val="90000"/>
              </a:lnSpc>
            </a:pPr>
            <a:r>
              <a:rPr lang="en-US" sz="2000"/>
              <a:t>II. Non-deterministically choose a sensing action </a:t>
            </a:r>
            <a:r>
              <a:rPr lang="en-US" sz="2000" b="1"/>
              <a:t>s</a:t>
            </a:r>
            <a:r>
              <a:rPr lang="en-US" sz="2000"/>
              <a:t> that senses a formula f (could be a single state variable)</a:t>
            </a:r>
          </a:p>
          <a:p>
            <a:pPr lvl="3">
              <a:lnSpc>
                <a:spcPct val="90000"/>
              </a:lnSpc>
            </a:pPr>
            <a:r>
              <a:rPr lang="en-US" sz="1800"/>
              <a:t>Let p’ = Plan(B&amp;f,G,nil); p’’=Plan(B&amp;~f,G,nil)</a:t>
            </a:r>
          </a:p>
          <a:p>
            <a:pPr lvl="4">
              <a:lnSpc>
                <a:spcPct val="90000"/>
              </a:lnSpc>
            </a:pPr>
            <a:r>
              <a:rPr lang="en-US" sz="1800"/>
              <a:t>/*B</a:t>
            </a:r>
            <a:r>
              <a:rPr lang="en-US" sz="1800" baseline="30000"/>
              <a:t>f</a:t>
            </a:r>
            <a:r>
              <a:rPr lang="en-US" sz="1800"/>
              <a:t> is the set of states of B in which f is true */</a:t>
            </a:r>
          </a:p>
          <a:p>
            <a:pPr lvl="3">
              <a:lnSpc>
                <a:spcPct val="90000"/>
              </a:lnSpc>
            </a:pPr>
            <a:r>
              <a:rPr lang="en-US" sz="1800"/>
              <a:t>Return P+(s?:p’;p’’)</a:t>
            </a:r>
            <a:endParaRPr lang="en-US" sz="1800" b="1"/>
          </a:p>
          <a:p>
            <a:pPr>
              <a:lnSpc>
                <a:spcPct val="90000"/>
              </a:lnSpc>
            </a:pPr>
            <a:endParaRPr lang="en-US" sz="2800" b="1"/>
          </a:p>
        </p:txBody>
      </p:sp>
      <p:sp>
        <p:nvSpPr>
          <p:cNvPr id="548868" name="Text Box 4"/>
          <p:cNvSpPr txBox="1">
            <a:spLocks noChangeArrowheads="1"/>
          </p:cNvSpPr>
          <p:nvPr/>
        </p:nvSpPr>
        <p:spPr bwMode="auto">
          <a:xfrm>
            <a:off x="392113" y="6019800"/>
            <a:ext cx="8566150" cy="822325"/>
          </a:xfrm>
          <a:prstGeom prst="rect">
            <a:avLst/>
          </a:prstGeom>
          <a:noFill/>
          <a:ln w="9525">
            <a:noFill/>
            <a:miter lim="800000"/>
            <a:headEnd/>
            <a:tailEnd/>
          </a:ln>
          <a:effectLst/>
        </p:spPr>
        <p:txBody>
          <a:bodyPr wrap="none">
            <a:spAutoFit/>
          </a:bodyPr>
          <a:lstStyle/>
          <a:p>
            <a:r>
              <a:rPr lang="en-US"/>
              <a:t>If we always pick I and never do II then we will produce conformant</a:t>
            </a:r>
          </a:p>
          <a:p>
            <a:r>
              <a:rPr lang="en-US"/>
              <a:t>Plans (if we succeed).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p:txBody>
          <a:bodyPr/>
          <a:lstStyle/>
          <a:p>
            <a:r>
              <a:rPr lang="en-US"/>
              <a:t>Very simple Example</a:t>
            </a:r>
          </a:p>
        </p:txBody>
      </p:sp>
      <p:sp>
        <p:nvSpPr>
          <p:cNvPr id="557059" name="Text Box 3"/>
          <p:cNvSpPr txBox="1">
            <a:spLocks noChangeArrowheads="1"/>
          </p:cNvSpPr>
          <p:nvPr/>
        </p:nvSpPr>
        <p:spPr bwMode="auto">
          <a:xfrm>
            <a:off x="7543800" y="1143000"/>
            <a:ext cx="1219200" cy="3113088"/>
          </a:xfrm>
          <a:prstGeom prst="rect">
            <a:avLst/>
          </a:prstGeom>
          <a:noFill/>
          <a:ln w="9525">
            <a:noFill/>
            <a:miter lim="800000"/>
            <a:headEnd/>
            <a:tailEnd/>
          </a:ln>
          <a:effectLst/>
        </p:spPr>
        <p:txBody>
          <a:bodyPr wrap="none">
            <a:spAutoFit/>
          </a:bodyPr>
          <a:lstStyle/>
          <a:p>
            <a:r>
              <a:rPr lang="en-US" sz="1800"/>
              <a:t>A1</a:t>
            </a:r>
          </a:p>
          <a:p>
            <a:r>
              <a:rPr lang="en-US" sz="1800"/>
              <a:t>  p=&gt;r,~p</a:t>
            </a:r>
          </a:p>
          <a:p>
            <a:r>
              <a:rPr lang="en-US" sz="1800"/>
              <a:t>A2</a:t>
            </a:r>
          </a:p>
          <a:p>
            <a:r>
              <a:rPr lang="en-US" sz="1800"/>
              <a:t>  ~p=&gt;r,p</a:t>
            </a:r>
          </a:p>
          <a:p>
            <a:endParaRPr lang="en-US" sz="1800"/>
          </a:p>
          <a:p>
            <a:r>
              <a:rPr lang="en-US" sz="1800"/>
              <a:t>A3</a:t>
            </a:r>
          </a:p>
          <a:p>
            <a:r>
              <a:rPr lang="en-US" sz="1800"/>
              <a:t> r=&gt;g</a:t>
            </a:r>
          </a:p>
          <a:p>
            <a:endParaRPr lang="en-US" sz="1800"/>
          </a:p>
          <a:p>
            <a:r>
              <a:rPr lang="en-US" sz="1800"/>
              <a:t>O5</a:t>
            </a:r>
          </a:p>
          <a:p>
            <a:r>
              <a:rPr lang="en-US" sz="1800"/>
              <a:t> observe(p)</a:t>
            </a:r>
          </a:p>
          <a:p>
            <a:endParaRPr lang="en-US" sz="1800"/>
          </a:p>
        </p:txBody>
      </p:sp>
      <p:sp>
        <p:nvSpPr>
          <p:cNvPr id="557060" name="Text Box 4"/>
          <p:cNvSpPr txBox="1">
            <a:spLocks noChangeArrowheads="1"/>
          </p:cNvSpPr>
          <p:nvPr/>
        </p:nvSpPr>
        <p:spPr bwMode="auto">
          <a:xfrm>
            <a:off x="6096000" y="228600"/>
            <a:ext cx="2794000" cy="641350"/>
          </a:xfrm>
          <a:prstGeom prst="rect">
            <a:avLst/>
          </a:prstGeom>
          <a:noFill/>
          <a:ln w="9525">
            <a:noFill/>
            <a:miter lim="800000"/>
            <a:headEnd/>
            <a:tailEnd/>
          </a:ln>
          <a:effectLst/>
        </p:spPr>
        <p:txBody>
          <a:bodyPr wrap="none">
            <a:spAutoFit/>
          </a:bodyPr>
          <a:lstStyle/>
          <a:p>
            <a:r>
              <a:rPr lang="en-US" sz="1800"/>
              <a:t>Problem: Init: don’t know p </a:t>
            </a:r>
          </a:p>
          <a:p>
            <a:r>
              <a:rPr lang="en-US" sz="1800"/>
              <a:t>                Goal: g</a:t>
            </a:r>
          </a:p>
        </p:txBody>
      </p:sp>
      <p:sp>
        <p:nvSpPr>
          <p:cNvPr id="557061" name="Text Box 5"/>
          <p:cNvSpPr txBox="1">
            <a:spLocks noChangeArrowheads="1"/>
          </p:cNvSpPr>
          <p:nvPr/>
        </p:nvSpPr>
        <p:spPr bwMode="auto">
          <a:xfrm>
            <a:off x="3946525" y="3241675"/>
            <a:ext cx="184150" cy="457200"/>
          </a:xfrm>
          <a:prstGeom prst="rect">
            <a:avLst/>
          </a:prstGeom>
          <a:noFill/>
          <a:ln w="9525">
            <a:noFill/>
            <a:miter lim="800000"/>
            <a:headEnd/>
            <a:tailEnd/>
          </a:ln>
          <a:effectLst/>
        </p:spPr>
        <p:txBody>
          <a:bodyPr wrap="none">
            <a:spAutoFit/>
          </a:bodyPr>
          <a:lstStyle/>
          <a:p>
            <a:endParaRPr lang="en-US"/>
          </a:p>
        </p:txBody>
      </p:sp>
      <p:sp>
        <p:nvSpPr>
          <p:cNvPr id="557062" name="Text Box 6"/>
          <p:cNvSpPr txBox="1">
            <a:spLocks noChangeArrowheads="1"/>
          </p:cNvSpPr>
          <p:nvPr/>
        </p:nvSpPr>
        <p:spPr bwMode="auto">
          <a:xfrm>
            <a:off x="2895600" y="3733800"/>
            <a:ext cx="4354513" cy="457200"/>
          </a:xfrm>
          <a:prstGeom prst="rect">
            <a:avLst/>
          </a:prstGeom>
          <a:solidFill>
            <a:srgbClr val="CCCCFF"/>
          </a:solidFill>
          <a:ln w="9525">
            <a:noFill/>
            <a:miter lim="800000"/>
            <a:headEnd/>
            <a:tailEnd/>
          </a:ln>
          <a:effectLst/>
        </p:spPr>
        <p:txBody>
          <a:bodyPr wrap="none">
            <a:spAutoFit/>
          </a:bodyPr>
          <a:lstStyle/>
          <a:p>
            <a:r>
              <a:rPr lang="en-US"/>
              <a:t>Plan:   O5:p?[A1</a:t>
            </a:r>
            <a:r>
              <a:rPr lang="en-US">
                <a:sym typeface="Wingdings" pitchFamily="2" charset="2"/>
              </a:rPr>
              <a:t>A3][A2A3]</a:t>
            </a:r>
            <a:r>
              <a:rPr lang="en-US"/>
              <a:t> </a:t>
            </a:r>
          </a:p>
        </p:txBody>
      </p:sp>
      <p:sp>
        <p:nvSpPr>
          <p:cNvPr id="557069" name="Text Box 13"/>
          <p:cNvSpPr txBox="1">
            <a:spLocks noChangeArrowheads="1"/>
          </p:cNvSpPr>
          <p:nvPr/>
        </p:nvSpPr>
        <p:spPr bwMode="auto">
          <a:xfrm>
            <a:off x="898525" y="4460875"/>
            <a:ext cx="7893050" cy="1552575"/>
          </a:xfrm>
          <a:prstGeom prst="rect">
            <a:avLst/>
          </a:prstGeom>
          <a:noFill/>
          <a:ln w="9525">
            <a:noFill/>
            <a:miter lim="800000"/>
            <a:headEnd/>
            <a:tailEnd/>
          </a:ln>
          <a:effectLst/>
        </p:spPr>
        <p:txBody>
          <a:bodyPr wrap="none">
            <a:spAutoFit/>
          </a:bodyPr>
          <a:lstStyle/>
          <a:p>
            <a:r>
              <a:rPr lang="en-US"/>
              <a:t>Notice that in this case we also have a conformant plan:</a:t>
            </a:r>
          </a:p>
          <a:p>
            <a:r>
              <a:rPr lang="en-US"/>
              <a:t>  A1;A2;A3</a:t>
            </a:r>
          </a:p>
          <a:p>
            <a:r>
              <a:rPr lang="en-US"/>
              <a:t>   --Whether or not the conformant plan is cheaper depends</a:t>
            </a:r>
          </a:p>
          <a:p>
            <a:r>
              <a:rPr lang="en-US"/>
              <a:t>      on how costly is sensing action O5 compared to A1 and A2</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p:txBody>
          <a:bodyPr/>
          <a:lstStyle/>
          <a:p>
            <a:r>
              <a:rPr lang="en-US"/>
              <a:t>Very simple Example</a:t>
            </a:r>
          </a:p>
        </p:txBody>
      </p:sp>
      <p:sp>
        <p:nvSpPr>
          <p:cNvPr id="559107" name="Text Box 3"/>
          <p:cNvSpPr txBox="1">
            <a:spLocks noChangeArrowheads="1"/>
          </p:cNvSpPr>
          <p:nvPr/>
        </p:nvSpPr>
        <p:spPr bwMode="auto">
          <a:xfrm>
            <a:off x="685800" y="1828800"/>
            <a:ext cx="1563688" cy="4108450"/>
          </a:xfrm>
          <a:prstGeom prst="rect">
            <a:avLst/>
          </a:prstGeom>
          <a:noFill/>
          <a:ln w="9525">
            <a:noFill/>
            <a:miter lim="800000"/>
            <a:headEnd/>
            <a:tailEnd/>
          </a:ln>
          <a:effectLst/>
        </p:spPr>
        <p:txBody>
          <a:bodyPr wrap="none">
            <a:spAutoFit/>
          </a:bodyPr>
          <a:lstStyle/>
          <a:p>
            <a:r>
              <a:rPr lang="en-US"/>
              <a:t>A1</a:t>
            </a:r>
          </a:p>
          <a:p>
            <a:r>
              <a:rPr lang="en-US"/>
              <a:t>  p=&gt;r,~p</a:t>
            </a:r>
          </a:p>
          <a:p>
            <a:r>
              <a:rPr lang="en-US"/>
              <a:t>A2</a:t>
            </a:r>
          </a:p>
          <a:p>
            <a:r>
              <a:rPr lang="en-US"/>
              <a:t>  ~p=&gt;r,p</a:t>
            </a:r>
          </a:p>
          <a:p>
            <a:endParaRPr lang="en-US"/>
          </a:p>
          <a:p>
            <a:r>
              <a:rPr lang="en-US"/>
              <a:t>A3</a:t>
            </a:r>
          </a:p>
          <a:p>
            <a:r>
              <a:rPr lang="en-US"/>
              <a:t> r=&gt;g</a:t>
            </a:r>
          </a:p>
          <a:p>
            <a:endParaRPr lang="en-US"/>
          </a:p>
          <a:p>
            <a:r>
              <a:rPr lang="en-US"/>
              <a:t>O5</a:t>
            </a:r>
          </a:p>
          <a:p>
            <a:r>
              <a:rPr lang="en-US"/>
              <a:t> observe(p)</a:t>
            </a:r>
          </a:p>
          <a:p>
            <a:endParaRPr lang="en-US"/>
          </a:p>
        </p:txBody>
      </p:sp>
      <p:sp>
        <p:nvSpPr>
          <p:cNvPr id="559108" name="Text Box 4"/>
          <p:cNvSpPr txBox="1">
            <a:spLocks noChangeArrowheads="1"/>
          </p:cNvSpPr>
          <p:nvPr/>
        </p:nvSpPr>
        <p:spPr bwMode="auto">
          <a:xfrm>
            <a:off x="3413125" y="1793875"/>
            <a:ext cx="3660775" cy="822325"/>
          </a:xfrm>
          <a:prstGeom prst="rect">
            <a:avLst/>
          </a:prstGeom>
          <a:noFill/>
          <a:ln w="9525">
            <a:noFill/>
            <a:miter lim="800000"/>
            <a:headEnd/>
            <a:tailEnd/>
          </a:ln>
          <a:effectLst/>
        </p:spPr>
        <p:txBody>
          <a:bodyPr wrap="none">
            <a:spAutoFit/>
          </a:bodyPr>
          <a:lstStyle/>
          <a:p>
            <a:r>
              <a:rPr lang="en-US"/>
              <a:t>Problem: Init: don’t know p </a:t>
            </a:r>
          </a:p>
          <a:p>
            <a:r>
              <a:rPr lang="en-US"/>
              <a:t>                Goal: g</a:t>
            </a:r>
          </a:p>
        </p:txBody>
      </p:sp>
      <p:sp>
        <p:nvSpPr>
          <p:cNvPr id="559109" name="Text Box 5"/>
          <p:cNvSpPr txBox="1">
            <a:spLocks noChangeArrowheads="1"/>
          </p:cNvSpPr>
          <p:nvPr/>
        </p:nvSpPr>
        <p:spPr bwMode="auto">
          <a:xfrm>
            <a:off x="3946525" y="3241675"/>
            <a:ext cx="184150" cy="457200"/>
          </a:xfrm>
          <a:prstGeom prst="rect">
            <a:avLst/>
          </a:prstGeom>
          <a:noFill/>
          <a:ln w="9525">
            <a:noFill/>
            <a:miter lim="800000"/>
            <a:headEnd/>
            <a:tailEnd/>
          </a:ln>
          <a:effectLst/>
        </p:spPr>
        <p:txBody>
          <a:bodyPr wrap="none">
            <a:spAutoFit/>
          </a:bodyPr>
          <a:lstStyle/>
          <a:p>
            <a:endParaRPr lang="en-US"/>
          </a:p>
        </p:txBody>
      </p:sp>
      <p:sp>
        <p:nvSpPr>
          <p:cNvPr id="559110" name="Text Box 6"/>
          <p:cNvSpPr txBox="1">
            <a:spLocks noChangeArrowheads="1"/>
          </p:cNvSpPr>
          <p:nvPr/>
        </p:nvSpPr>
        <p:spPr bwMode="auto">
          <a:xfrm>
            <a:off x="3429000" y="3048000"/>
            <a:ext cx="4354513" cy="457200"/>
          </a:xfrm>
          <a:prstGeom prst="rect">
            <a:avLst/>
          </a:prstGeom>
          <a:noFill/>
          <a:ln w="9525">
            <a:noFill/>
            <a:miter lim="800000"/>
            <a:headEnd/>
            <a:tailEnd/>
          </a:ln>
          <a:effectLst/>
        </p:spPr>
        <p:txBody>
          <a:bodyPr wrap="none">
            <a:spAutoFit/>
          </a:bodyPr>
          <a:lstStyle/>
          <a:p>
            <a:r>
              <a:rPr lang="en-US"/>
              <a:t>Plan:   O5:p?[A1</a:t>
            </a:r>
            <a:r>
              <a:rPr lang="en-US">
                <a:sym typeface="Wingdings" pitchFamily="2" charset="2"/>
              </a:rPr>
              <a:t>A3][A2A3]</a:t>
            </a:r>
            <a:r>
              <a:rPr lang="en-US"/>
              <a:t> </a:t>
            </a:r>
          </a:p>
        </p:txBody>
      </p:sp>
      <p:sp>
        <p:nvSpPr>
          <p:cNvPr id="559111" name="AutoShape 7"/>
          <p:cNvSpPr>
            <a:spLocks noChangeArrowheads="1"/>
          </p:cNvSpPr>
          <p:nvPr/>
        </p:nvSpPr>
        <p:spPr bwMode="auto">
          <a:xfrm>
            <a:off x="4495800" y="4038600"/>
            <a:ext cx="1143000" cy="914400"/>
          </a:xfrm>
          <a:prstGeom prst="diamond">
            <a:avLst/>
          </a:prstGeom>
          <a:solidFill>
            <a:schemeClr val="accent1"/>
          </a:solidFill>
          <a:ln w="9525">
            <a:solidFill>
              <a:schemeClr val="tx1"/>
            </a:solidFill>
            <a:miter lim="800000"/>
            <a:headEnd/>
            <a:tailEnd/>
          </a:ln>
          <a:effectLst/>
        </p:spPr>
        <p:txBody>
          <a:bodyPr wrap="none" anchor="ctr"/>
          <a:lstStyle/>
          <a:p>
            <a:pPr algn="ctr"/>
            <a:r>
              <a:rPr lang="en-US"/>
              <a:t>O5:p?</a:t>
            </a:r>
          </a:p>
        </p:txBody>
      </p:sp>
      <p:sp>
        <p:nvSpPr>
          <p:cNvPr id="559112" name="Rectangle 8"/>
          <p:cNvSpPr>
            <a:spLocks noChangeArrowheads="1"/>
          </p:cNvSpPr>
          <p:nvPr/>
        </p:nvSpPr>
        <p:spPr bwMode="auto">
          <a:xfrm>
            <a:off x="5867400" y="4724400"/>
            <a:ext cx="609600" cy="457200"/>
          </a:xfrm>
          <a:prstGeom prst="rect">
            <a:avLst/>
          </a:prstGeom>
          <a:solidFill>
            <a:schemeClr val="accent1"/>
          </a:solidFill>
          <a:ln w="9525">
            <a:solidFill>
              <a:schemeClr val="tx1"/>
            </a:solidFill>
            <a:miter lim="800000"/>
            <a:headEnd/>
            <a:tailEnd/>
          </a:ln>
          <a:effectLst/>
        </p:spPr>
        <p:txBody>
          <a:bodyPr wrap="none" anchor="ctr"/>
          <a:lstStyle/>
          <a:p>
            <a:pPr algn="ctr"/>
            <a:r>
              <a:rPr lang="en-US"/>
              <a:t>A1</a:t>
            </a:r>
          </a:p>
        </p:txBody>
      </p:sp>
      <p:sp>
        <p:nvSpPr>
          <p:cNvPr id="559113" name="Rectangle 9"/>
          <p:cNvSpPr>
            <a:spLocks noChangeArrowheads="1"/>
          </p:cNvSpPr>
          <p:nvPr/>
        </p:nvSpPr>
        <p:spPr bwMode="auto">
          <a:xfrm>
            <a:off x="5943600" y="5562600"/>
            <a:ext cx="609600" cy="457200"/>
          </a:xfrm>
          <a:prstGeom prst="rect">
            <a:avLst/>
          </a:prstGeom>
          <a:solidFill>
            <a:schemeClr val="accent1"/>
          </a:solidFill>
          <a:ln w="9525">
            <a:solidFill>
              <a:schemeClr val="tx1"/>
            </a:solidFill>
            <a:miter lim="800000"/>
            <a:headEnd/>
            <a:tailEnd/>
          </a:ln>
          <a:effectLst/>
        </p:spPr>
        <p:txBody>
          <a:bodyPr wrap="none" anchor="ctr"/>
          <a:lstStyle/>
          <a:p>
            <a:pPr algn="ctr"/>
            <a:r>
              <a:rPr lang="en-US"/>
              <a:t>A3</a:t>
            </a:r>
          </a:p>
        </p:txBody>
      </p:sp>
      <p:sp>
        <p:nvSpPr>
          <p:cNvPr id="559114" name="Rectangle 10"/>
          <p:cNvSpPr>
            <a:spLocks noChangeArrowheads="1"/>
          </p:cNvSpPr>
          <p:nvPr/>
        </p:nvSpPr>
        <p:spPr bwMode="auto">
          <a:xfrm>
            <a:off x="3429000" y="4800600"/>
            <a:ext cx="609600" cy="457200"/>
          </a:xfrm>
          <a:prstGeom prst="rect">
            <a:avLst/>
          </a:prstGeom>
          <a:solidFill>
            <a:schemeClr val="accent1"/>
          </a:solidFill>
          <a:ln w="9525">
            <a:solidFill>
              <a:schemeClr val="tx1"/>
            </a:solidFill>
            <a:miter lim="800000"/>
            <a:headEnd/>
            <a:tailEnd/>
          </a:ln>
          <a:effectLst/>
        </p:spPr>
        <p:txBody>
          <a:bodyPr wrap="none" anchor="ctr"/>
          <a:lstStyle/>
          <a:p>
            <a:pPr algn="ctr"/>
            <a:r>
              <a:rPr lang="en-US"/>
              <a:t>A2</a:t>
            </a:r>
          </a:p>
        </p:txBody>
      </p:sp>
      <p:sp>
        <p:nvSpPr>
          <p:cNvPr id="559115" name="Rectangle 11"/>
          <p:cNvSpPr>
            <a:spLocks noChangeArrowheads="1"/>
          </p:cNvSpPr>
          <p:nvPr/>
        </p:nvSpPr>
        <p:spPr bwMode="auto">
          <a:xfrm>
            <a:off x="3429000" y="5638800"/>
            <a:ext cx="609600" cy="457200"/>
          </a:xfrm>
          <a:prstGeom prst="rect">
            <a:avLst/>
          </a:prstGeom>
          <a:solidFill>
            <a:schemeClr val="accent1"/>
          </a:solidFill>
          <a:ln w="9525">
            <a:solidFill>
              <a:schemeClr val="tx1"/>
            </a:solidFill>
            <a:miter lim="800000"/>
            <a:headEnd/>
            <a:tailEnd/>
          </a:ln>
          <a:effectLst/>
        </p:spPr>
        <p:txBody>
          <a:bodyPr wrap="none" anchor="ctr"/>
          <a:lstStyle/>
          <a:p>
            <a:pPr algn="ctr"/>
            <a:r>
              <a:rPr lang="en-US"/>
              <a:t>A3</a:t>
            </a:r>
          </a:p>
        </p:txBody>
      </p:sp>
      <p:sp>
        <p:nvSpPr>
          <p:cNvPr id="559116" name="Line 12"/>
          <p:cNvSpPr>
            <a:spLocks noChangeShapeType="1"/>
          </p:cNvSpPr>
          <p:nvPr/>
        </p:nvSpPr>
        <p:spPr bwMode="auto">
          <a:xfrm>
            <a:off x="5638800" y="4495800"/>
            <a:ext cx="609600" cy="228600"/>
          </a:xfrm>
          <a:prstGeom prst="line">
            <a:avLst/>
          </a:prstGeom>
          <a:noFill/>
          <a:ln w="9525">
            <a:solidFill>
              <a:schemeClr val="tx1"/>
            </a:solidFill>
            <a:round/>
            <a:headEnd/>
            <a:tailEnd type="triangle" w="med" len="med"/>
          </a:ln>
          <a:effectLst/>
        </p:spPr>
        <p:txBody>
          <a:bodyPr wrap="none"/>
          <a:lstStyle/>
          <a:p>
            <a:endParaRPr lang="en-US"/>
          </a:p>
        </p:txBody>
      </p:sp>
      <p:sp>
        <p:nvSpPr>
          <p:cNvPr id="559117" name="Line 13"/>
          <p:cNvSpPr>
            <a:spLocks noChangeShapeType="1"/>
          </p:cNvSpPr>
          <p:nvPr/>
        </p:nvSpPr>
        <p:spPr bwMode="auto">
          <a:xfrm flipH="1">
            <a:off x="3733800" y="4495800"/>
            <a:ext cx="762000" cy="304800"/>
          </a:xfrm>
          <a:prstGeom prst="line">
            <a:avLst/>
          </a:prstGeom>
          <a:noFill/>
          <a:ln w="9525">
            <a:solidFill>
              <a:schemeClr val="tx1"/>
            </a:solidFill>
            <a:round/>
            <a:headEnd/>
            <a:tailEnd type="triangle" w="med" len="med"/>
          </a:ln>
          <a:effectLst/>
        </p:spPr>
        <p:txBody>
          <a:bodyPr wrap="none"/>
          <a:lstStyle/>
          <a:p>
            <a:endParaRPr lang="en-US"/>
          </a:p>
        </p:txBody>
      </p:sp>
      <p:sp>
        <p:nvSpPr>
          <p:cNvPr id="559118" name="Line 14"/>
          <p:cNvSpPr>
            <a:spLocks noChangeShapeType="1"/>
          </p:cNvSpPr>
          <p:nvPr/>
        </p:nvSpPr>
        <p:spPr bwMode="auto">
          <a:xfrm>
            <a:off x="3733800" y="5257800"/>
            <a:ext cx="0" cy="381000"/>
          </a:xfrm>
          <a:prstGeom prst="line">
            <a:avLst/>
          </a:prstGeom>
          <a:noFill/>
          <a:ln w="9525">
            <a:solidFill>
              <a:schemeClr val="tx1"/>
            </a:solidFill>
            <a:round/>
            <a:headEnd/>
            <a:tailEnd type="triangle" w="med" len="med"/>
          </a:ln>
          <a:effectLst/>
        </p:spPr>
        <p:txBody>
          <a:bodyPr wrap="none"/>
          <a:lstStyle/>
          <a:p>
            <a:endParaRPr lang="en-US"/>
          </a:p>
        </p:txBody>
      </p:sp>
      <p:sp>
        <p:nvSpPr>
          <p:cNvPr id="559119" name="Line 15"/>
          <p:cNvSpPr>
            <a:spLocks noChangeShapeType="1"/>
          </p:cNvSpPr>
          <p:nvPr/>
        </p:nvSpPr>
        <p:spPr bwMode="auto">
          <a:xfrm>
            <a:off x="6248400" y="5181600"/>
            <a:ext cx="0" cy="381000"/>
          </a:xfrm>
          <a:prstGeom prst="line">
            <a:avLst/>
          </a:prstGeom>
          <a:noFill/>
          <a:ln w="9525">
            <a:solidFill>
              <a:schemeClr val="tx1"/>
            </a:solidFill>
            <a:round/>
            <a:headEnd/>
            <a:tailEnd type="triangle" w="med" len="med"/>
          </a:ln>
          <a:effectLst/>
        </p:spPr>
        <p:txBody>
          <a:bodyPr wrap="none"/>
          <a:lstStyle/>
          <a:p>
            <a:endParaRPr lang="en-US"/>
          </a:p>
        </p:txBody>
      </p:sp>
      <p:sp>
        <p:nvSpPr>
          <p:cNvPr id="559120" name="Text Box 16"/>
          <p:cNvSpPr txBox="1">
            <a:spLocks noChangeArrowheads="1"/>
          </p:cNvSpPr>
          <p:nvPr/>
        </p:nvSpPr>
        <p:spPr bwMode="auto">
          <a:xfrm>
            <a:off x="5775325" y="4156075"/>
            <a:ext cx="404813" cy="457200"/>
          </a:xfrm>
          <a:prstGeom prst="rect">
            <a:avLst/>
          </a:prstGeom>
          <a:noFill/>
          <a:ln w="9525">
            <a:noFill/>
            <a:miter lim="800000"/>
            <a:headEnd/>
            <a:tailEnd/>
          </a:ln>
          <a:effectLst/>
        </p:spPr>
        <p:txBody>
          <a:bodyPr wrap="none">
            <a:spAutoFit/>
          </a:bodyPr>
          <a:lstStyle/>
          <a:p>
            <a:r>
              <a:rPr lang="en-US"/>
              <a:t>Y</a:t>
            </a:r>
          </a:p>
        </p:txBody>
      </p:sp>
      <p:sp>
        <p:nvSpPr>
          <p:cNvPr id="559121" name="Text Box 17"/>
          <p:cNvSpPr txBox="1">
            <a:spLocks noChangeArrowheads="1"/>
          </p:cNvSpPr>
          <p:nvPr/>
        </p:nvSpPr>
        <p:spPr bwMode="auto">
          <a:xfrm>
            <a:off x="3886200" y="4191000"/>
            <a:ext cx="404813" cy="457200"/>
          </a:xfrm>
          <a:prstGeom prst="rect">
            <a:avLst/>
          </a:prstGeom>
          <a:noFill/>
          <a:ln w="9525">
            <a:noFill/>
            <a:miter lim="800000"/>
            <a:headEnd/>
            <a:tailEnd/>
          </a:ln>
          <a:effectLst/>
        </p:spPr>
        <p:txBody>
          <a:bodyPr wrap="none">
            <a:spAutoFit/>
          </a:bodyPr>
          <a:lstStyle/>
          <a:p>
            <a:r>
              <a:rPr lang="en-US"/>
              <a:t>N</a:t>
            </a:r>
          </a:p>
        </p:txBody>
      </p:sp>
      <p:grpSp>
        <p:nvGrpSpPr>
          <p:cNvPr id="2" name="Group 18"/>
          <p:cNvGrpSpPr>
            <a:grpSpLocks/>
          </p:cNvGrpSpPr>
          <p:nvPr/>
        </p:nvGrpSpPr>
        <p:grpSpPr bwMode="auto">
          <a:xfrm>
            <a:off x="2971800" y="5257800"/>
            <a:ext cx="3276600" cy="1219200"/>
            <a:chOff x="1872" y="3312"/>
            <a:chExt cx="2064" cy="768"/>
          </a:xfrm>
        </p:grpSpPr>
        <p:sp>
          <p:nvSpPr>
            <p:cNvPr id="559123" name="Line 19"/>
            <p:cNvSpPr>
              <a:spLocks noChangeShapeType="1"/>
            </p:cNvSpPr>
            <p:nvPr/>
          </p:nvSpPr>
          <p:spPr bwMode="auto">
            <a:xfrm>
              <a:off x="2352" y="3312"/>
              <a:ext cx="1584" cy="192"/>
            </a:xfrm>
            <a:prstGeom prst="line">
              <a:avLst/>
            </a:prstGeom>
            <a:noFill/>
            <a:ln w="9525">
              <a:solidFill>
                <a:srgbClr val="FF0000"/>
              </a:solidFill>
              <a:round/>
              <a:headEnd/>
              <a:tailEnd type="triangle" w="med" len="med"/>
            </a:ln>
            <a:effectLst/>
          </p:spPr>
          <p:txBody>
            <a:bodyPr wrap="none"/>
            <a:lstStyle/>
            <a:p>
              <a:endParaRPr lang="en-US"/>
            </a:p>
          </p:txBody>
        </p:sp>
        <p:sp>
          <p:nvSpPr>
            <p:cNvPr id="559124" name="Line 20"/>
            <p:cNvSpPr>
              <a:spLocks noChangeShapeType="1"/>
            </p:cNvSpPr>
            <p:nvPr/>
          </p:nvSpPr>
          <p:spPr bwMode="auto">
            <a:xfrm>
              <a:off x="2064" y="3456"/>
              <a:ext cx="816" cy="624"/>
            </a:xfrm>
            <a:prstGeom prst="line">
              <a:avLst/>
            </a:prstGeom>
            <a:noFill/>
            <a:ln w="9525">
              <a:solidFill>
                <a:srgbClr val="FF0000"/>
              </a:solidFill>
              <a:round/>
              <a:headEnd/>
              <a:tailEnd/>
            </a:ln>
            <a:effectLst/>
          </p:spPr>
          <p:txBody>
            <a:bodyPr wrap="none"/>
            <a:lstStyle/>
            <a:p>
              <a:endParaRPr lang="en-US"/>
            </a:p>
          </p:txBody>
        </p:sp>
        <p:sp>
          <p:nvSpPr>
            <p:cNvPr id="559125" name="Line 21"/>
            <p:cNvSpPr>
              <a:spLocks noChangeShapeType="1"/>
            </p:cNvSpPr>
            <p:nvPr/>
          </p:nvSpPr>
          <p:spPr bwMode="auto">
            <a:xfrm flipV="1">
              <a:off x="1872" y="3456"/>
              <a:ext cx="768" cy="624"/>
            </a:xfrm>
            <a:prstGeom prst="line">
              <a:avLst/>
            </a:prstGeom>
            <a:noFill/>
            <a:ln w="9525">
              <a:solidFill>
                <a:srgbClr val="FF0000"/>
              </a:solidFill>
              <a:round/>
              <a:headEnd/>
              <a:tailEnd/>
            </a:ln>
            <a:effectLst/>
          </p:spPr>
          <p:txBody>
            <a:bodyPr wrap="none"/>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a:xfrm>
            <a:off x="762000" y="457200"/>
            <a:ext cx="7772400" cy="1143000"/>
          </a:xfrm>
        </p:spPr>
        <p:txBody>
          <a:bodyPr/>
          <a:lstStyle/>
          <a:p>
            <a:r>
              <a:rPr lang="en-US" sz="4000"/>
              <a:t>A more interesting example: Medication</a:t>
            </a:r>
          </a:p>
        </p:txBody>
      </p:sp>
      <p:sp>
        <p:nvSpPr>
          <p:cNvPr id="561155" name="Text Box 3"/>
          <p:cNvSpPr txBox="1">
            <a:spLocks noChangeArrowheads="1"/>
          </p:cNvSpPr>
          <p:nvPr/>
        </p:nvSpPr>
        <p:spPr bwMode="auto">
          <a:xfrm>
            <a:off x="762000" y="1524000"/>
            <a:ext cx="184150" cy="336550"/>
          </a:xfrm>
          <a:prstGeom prst="rect">
            <a:avLst/>
          </a:prstGeom>
          <a:noFill/>
          <a:ln w="9525">
            <a:noFill/>
            <a:miter lim="800000"/>
            <a:headEnd/>
            <a:tailEnd/>
          </a:ln>
          <a:effectLst/>
        </p:spPr>
        <p:txBody>
          <a:bodyPr wrap="none">
            <a:spAutoFit/>
          </a:bodyPr>
          <a:lstStyle/>
          <a:p>
            <a:endParaRPr lang="en-US" sz="1600"/>
          </a:p>
        </p:txBody>
      </p:sp>
      <p:sp>
        <p:nvSpPr>
          <p:cNvPr id="561156" name="Text Box 4"/>
          <p:cNvSpPr txBox="1">
            <a:spLocks noChangeArrowheads="1"/>
          </p:cNvSpPr>
          <p:nvPr/>
        </p:nvSpPr>
        <p:spPr bwMode="auto">
          <a:xfrm>
            <a:off x="746125" y="1562100"/>
            <a:ext cx="6978650" cy="1465263"/>
          </a:xfrm>
          <a:prstGeom prst="rect">
            <a:avLst/>
          </a:prstGeom>
          <a:noFill/>
          <a:ln w="9525">
            <a:noFill/>
            <a:miter lim="800000"/>
            <a:headEnd/>
            <a:tailEnd/>
          </a:ln>
          <a:effectLst/>
        </p:spPr>
        <p:txBody>
          <a:bodyPr wrap="none">
            <a:spAutoFit/>
          </a:bodyPr>
          <a:lstStyle/>
          <a:p>
            <a:r>
              <a:rPr lang="en-US" sz="1800"/>
              <a:t>The patient is not </a:t>
            </a:r>
            <a:r>
              <a:rPr lang="en-US" sz="1800">
                <a:solidFill>
                  <a:srgbClr val="FF0000"/>
                </a:solidFill>
              </a:rPr>
              <a:t>D</a:t>
            </a:r>
            <a:r>
              <a:rPr lang="en-US" sz="1800"/>
              <a:t>ead and may be </a:t>
            </a:r>
            <a:r>
              <a:rPr lang="en-US" sz="1800">
                <a:solidFill>
                  <a:srgbClr val="FF0000"/>
                </a:solidFill>
              </a:rPr>
              <a:t>I</a:t>
            </a:r>
            <a:r>
              <a:rPr lang="en-US" sz="1800"/>
              <a:t>ll. The test paper is not </a:t>
            </a:r>
            <a:r>
              <a:rPr lang="en-US" sz="1800">
                <a:solidFill>
                  <a:srgbClr val="FF0000"/>
                </a:solidFill>
              </a:rPr>
              <a:t>B</a:t>
            </a:r>
            <a:r>
              <a:rPr lang="en-US" sz="1800"/>
              <a:t>lue.</a:t>
            </a:r>
          </a:p>
          <a:p>
            <a:r>
              <a:rPr lang="en-US" sz="1800"/>
              <a:t>We want to make the patient be not Dead and not Ill</a:t>
            </a:r>
          </a:p>
          <a:p>
            <a:r>
              <a:rPr lang="en-US" sz="1800"/>
              <a:t>We have three actions: Medicate which makes the patient not ill if he is ill</a:t>
            </a:r>
          </a:p>
          <a:p>
            <a:r>
              <a:rPr lang="en-US" sz="1800"/>
              <a:t>Stain—which makes the test paper blue if the patient is ill</a:t>
            </a:r>
          </a:p>
          <a:p>
            <a:r>
              <a:rPr lang="en-US" sz="1800"/>
              <a:t>Sense-paper—which can tell us if the paper is blue or not. </a:t>
            </a:r>
          </a:p>
        </p:txBody>
      </p:sp>
      <p:sp>
        <p:nvSpPr>
          <p:cNvPr id="561189" name="Text Box 37"/>
          <p:cNvSpPr txBox="1">
            <a:spLocks noChangeArrowheads="1"/>
          </p:cNvSpPr>
          <p:nvPr/>
        </p:nvSpPr>
        <p:spPr bwMode="auto">
          <a:xfrm>
            <a:off x="365125" y="5299075"/>
            <a:ext cx="4048125" cy="1552575"/>
          </a:xfrm>
          <a:prstGeom prst="rect">
            <a:avLst/>
          </a:prstGeom>
          <a:noFill/>
          <a:ln w="9525">
            <a:noFill/>
            <a:miter lim="800000"/>
            <a:headEnd/>
            <a:tailEnd/>
          </a:ln>
          <a:effectLst/>
        </p:spPr>
        <p:txBody>
          <a:bodyPr wrap="none">
            <a:spAutoFit/>
          </a:bodyPr>
          <a:lstStyle/>
          <a:p>
            <a:r>
              <a:rPr lang="en-US"/>
              <a:t>No conformant plan possible</a:t>
            </a:r>
          </a:p>
          <a:p>
            <a:r>
              <a:rPr lang="en-US"/>
              <a:t>  here. Also, notice that</a:t>
            </a:r>
          </a:p>
          <a:p>
            <a:r>
              <a:rPr lang="en-US"/>
              <a:t>  </a:t>
            </a:r>
            <a:r>
              <a:rPr lang="en-US">
                <a:solidFill>
                  <a:srgbClr val="FF0000"/>
                </a:solidFill>
              </a:rPr>
              <a:t>I</a:t>
            </a:r>
            <a:r>
              <a:rPr lang="en-US"/>
              <a:t> cannot be sensed directly but</a:t>
            </a:r>
          </a:p>
          <a:p>
            <a:r>
              <a:rPr lang="en-US"/>
              <a:t>   only through </a:t>
            </a:r>
            <a:r>
              <a:rPr lang="en-US">
                <a:solidFill>
                  <a:srgbClr val="FF0000"/>
                </a:solidFill>
              </a:rPr>
              <a:t>B</a:t>
            </a:r>
          </a:p>
        </p:txBody>
      </p:sp>
      <p:sp>
        <p:nvSpPr>
          <p:cNvPr id="561190" name="Text Box 38"/>
          <p:cNvSpPr txBox="1">
            <a:spLocks noChangeArrowheads="1"/>
          </p:cNvSpPr>
          <p:nvPr/>
        </p:nvSpPr>
        <p:spPr bwMode="auto">
          <a:xfrm>
            <a:off x="2133600" y="152400"/>
            <a:ext cx="5149850" cy="641350"/>
          </a:xfrm>
          <a:prstGeom prst="rect">
            <a:avLst/>
          </a:prstGeom>
          <a:solidFill>
            <a:schemeClr val="accent2"/>
          </a:solidFill>
          <a:ln w="9525">
            <a:noFill/>
            <a:miter lim="800000"/>
            <a:headEnd/>
            <a:tailEnd/>
          </a:ln>
          <a:effectLst/>
        </p:spPr>
        <p:txBody>
          <a:bodyPr wrap="none">
            <a:spAutoFit/>
          </a:bodyPr>
          <a:lstStyle/>
          <a:p>
            <a:r>
              <a:rPr lang="en-US" sz="1800"/>
              <a:t>This domain is partially observable because the states </a:t>
            </a:r>
          </a:p>
          <a:p>
            <a:r>
              <a:rPr lang="en-US" sz="1800"/>
              <a:t> (~D,I,~B) and (~D,~I,~B) cannot be distinguished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p:txBody>
          <a:bodyPr/>
          <a:lstStyle/>
          <a:p>
            <a:r>
              <a:rPr lang="en-US"/>
              <a:t>“Goal directed” conditional planning</a:t>
            </a:r>
          </a:p>
        </p:txBody>
      </p:sp>
      <p:sp>
        <p:nvSpPr>
          <p:cNvPr id="573443" name="Rectangle 3"/>
          <p:cNvSpPr>
            <a:spLocks noGrp="1" noChangeArrowheads="1"/>
          </p:cNvSpPr>
          <p:nvPr>
            <p:ph type="body" idx="1"/>
          </p:nvPr>
        </p:nvSpPr>
        <p:spPr/>
        <p:txBody>
          <a:bodyPr/>
          <a:lstStyle/>
          <a:p>
            <a:pPr marL="533400" indent="-533400">
              <a:lnSpc>
                <a:spcPct val="80000"/>
              </a:lnSpc>
            </a:pPr>
            <a:r>
              <a:rPr lang="en-US" sz="2400"/>
              <a:t>Recall that regression of two belief state B&amp;f and B&amp;~f over a sensing action Sense-f will result in a belief state B</a:t>
            </a:r>
          </a:p>
          <a:p>
            <a:pPr marL="533400" indent="-533400">
              <a:lnSpc>
                <a:spcPct val="80000"/>
              </a:lnSpc>
            </a:pPr>
            <a:r>
              <a:rPr lang="en-US" sz="2400"/>
              <a:t>Search with this definition leads to two challenges:</a:t>
            </a:r>
          </a:p>
          <a:p>
            <a:pPr marL="1295400" lvl="2" indent="-381000">
              <a:lnSpc>
                <a:spcPct val="80000"/>
              </a:lnSpc>
              <a:buFont typeface="Wingdings" pitchFamily="2" charset="2"/>
              <a:buAutoNum type="arabicPeriod"/>
            </a:pPr>
            <a:r>
              <a:rPr lang="en-US" sz="1800"/>
              <a:t>We have to combine search states into single ones (a sort of reverse AO* operation)</a:t>
            </a:r>
          </a:p>
          <a:p>
            <a:pPr marL="1295400" lvl="2" indent="-381000">
              <a:lnSpc>
                <a:spcPct val="80000"/>
              </a:lnSpc>
              <a:buFont typeface="Wingdings" pitchFamily="2" charset="2"/>
              <a:buAutoNum type="arabicPeriod"/>
            </a:pPr>
            <a:r>
              <a:rPr lang="en-US" sz="1800"/>
              <a:t>We may need to explicitly condition a goal formula in partially observable case (especially when certain fluents can only  be indirectly sensed)</a:t>
            </a:r>
          </a:p>
          <a:p>
            <a:pPr marL="1714500" lvl="3" indent="-342900">
              <a:lnSpc>
                <a:spcPct val="80000"/>
              </a:lnSpc>
            </a:pPr>
            <a:r>
              <a:rPr lang="en-US" sz="1600"/>
              <a:t>Example is the Medicate domain where I has to be found through B</a:t>
            </a:r>
          </a:p>
          <a:p>
            <a:pPr marL="1714500" lvl="3" indent="-342900">
              <a:lnSpc>
                <a:spcPct val="80000"/>
              </a:lnSpc>
            </a:pPr>
            <a:r>
              <a:rPr lang="en-US" sz="1600"/>
              <a:t>If you have a goal state B, you can always write it as B&amp;f and B&amp;~f for any arbitrary f! (The goal Happy is achieved by achieving the twin goals Happy&amp;rich as well as Happy&amp;~rich)</a:t>
            </a:r>
          </a:p>
          <a:p>
            <a:pPr marL="2171700" lvl="4" indent="-342900">
              <a:lnSpc>
                <a:spcPct val="80000"/>
              </a:lnSpc>
            </a:pPr>
            <a:r>
              <a:rPr lang="en-US" sz="1600"/>
              <a:t>Of course, we need to pick the f such that f/~f can be sensed (i.e. f and ~f defines an observational class feature)</a:t>
            </a:r>
          </a:p>
          <a:p>
            <a:pPr marL="1714500" lvl="3" indent="-342900">
              <a:lnSpc>
                <a:spcPct val="80000"/>
              </a:lnSpc>
            </a:pPr>
            <a:r>
              <a:rPr lang="en-US" sz="1600"/>
              <a:t>This step seems to go against the grain of “goal-directedenss”—we may not know what to sense based on what our goal is after all! </a:t>
            </a:r>
            <a:r>
              <a:rPr lang="en-US" sz="1600">
                <a:sym typeface="Wingdings" pitchFamily="2" charset="2"/>
              </a:rPr>
              <a:t></a:t>
            </a:r>
            <a:endParaRPr lang="en-US" sz="1600"/>
          </a:p>
          <a:p>
            <a:pPr marL="1295400" lvl="2" indent="-381000">
              <a:lnSpc>
                <a:spcPct val="80000"/>
              </a:lnSpc>
              <a:buFont typeface="Wingdings" pitchFamily="2" charset="2"/>
              <a:buAutoNum type="arabicPeriod"/>
            </a:pPr>
            <a:endParaRPr lang="en-US" sz="1800"/>
          </a:p>
          <a:p>
            <a:pPr marL="1295400" lvl="2" indent="-381000">
              <a:lnSpc>
                <a:spcPct val="80000"/>
              </a:lnSpc>
            </a:pPr>
            <a:endParaRPr lang="en-US" sz="1800"/>
          </a:p>
          <a:p>
            <a:pPr marL="914400" lvl="1" indent="-457200">
              <a:lnSpc>
                <a:spcPct val="80000"/>
              </a:lnSpc>
            </a:pPr>
            <a:endParaRPr lang="en-US" sz="2000"/>
          </a:p>
        </p:txBody>
      </p:sp>
      <p:sp>
        <p:nvSpPr>
          <p:cNvPr id="573444" name="Text Box 4"/>
          <p:cNvSpPr txBox="1">
            <a:spLocks noChangeArrowheads="1"/>
          </p:cNvSpPr>
          <p:nvPr/>
        </p:nvSpPr>
        <p:spPr bwMode="auto">
          <a:xfrm>
            <a:off x="152400" y="4419600"/>
            <a:ext cx="2230438" cy="1552575"/>
          </a:xfrm>
          <a:prstGeom prst="rect">
            <a:avLst/>
          </a:prstGeom>
          <a:solidFill>
            <a:srgbClr val="CCCCFF"/>
          </a:solidFill>
          <a:ln w="9525">
            <a:noFill/>
            <a:miter lim="800000"/>
            <a:headEnd/>
            <a:tailEnd/>
          </a:ln>
          <a:effectLst/>
        </p:spPr>
        <p:txBody>
          <a:bodyPr wrap="none">
            <a:spAutoFit/>
          </a:bodyPr>
          <a:lstStyle/>
          <a:p>
            <a:r>
              <a:rPr lang="en-US"/>
              <a:t>Regression for</a:t>
            </a:r>
          </a:p>
          <a:p>
            <a:r>
              <a:rPr lang="en-US"/>
              <a:t>PO case is</a:t>
            </a:r>
          </a:p>
          <a:p>
            <a:r>
              <a:rPr lang="en-US"/>
              <a:t>Still not</a:t>
            </a:r>
          </a:p>
          <a:p>
            <a:r>
              <a:rPr lang="en-US"/>
              <a:t>Well-understood</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402" name="Picture 2"/>
          <p:cNvPicPr>
            <a:picLocks noChangeAspect="1" noChangeArrowheads="1"/>
          </p:cNvPicPr>
          <p:nvPr/>
        </p:nvPicPr>
        <p:blipFill>
          <a:blip r:embed="rId2" cstate="print"/>
          <a:srcRect/>
          <a:stretch>
            <a:fillRect/>
          </a:stretch>
        </p:blipFill>
        <p:spPr bwMode="auto">
          <a:xfrm>
            <a:off x="0" y="990600"/>
            <a:ext cx="6805327"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75490" name="Picture 2"/>
          <p:cNvPicPr>
            <a:picLocks noChangeAspect="1" noChangeArrowheads="1"/>
          </p:cNvPicPr>
          <p:nvPr/>
        </p:nvPicPr>
        <p:blipFill>
          <a:blip r:embed="rId4" cstate="print"/>
          <a:srcRect/>
          <a:stretch>
            <a:fillRect/>
          </a:stretch>
        </p:blipFill>
        <p:spPr bwMode="auto">
          <a:xfrm>
            <a:off x="2362200" y="0"/>
            <a:ext cx="6931025" cy="3225800"/>
          </a:xfrm>
          <a:prstGeom prst="rect">
            <a:avLst/>
          </a:prstGeom>
          <a:noFill/>
          <a:ln w="9525">
            <a:noFill/>
            <a:miter lim="800000"/>
            <a:headEnd/>
            <a:tailEnd/>
          </a:ln>
          <a:effectLst/>
        </p:spPr>
      </p:pic>
      <p:sp>
        <p:nvSpPr>
          <p:cNvPr id="575531" name="Text Box 43"/>
          <p:cNvSpPr txBox="1">
            <a:spLocks noChangeArrowheads="1"/>
          </p:cNvSpPr>
          <p:nvPr/>
        </p:nvSpPr>
        <p:spPr bwMode="auto">
          <a:xfrm>
            <a:off x="1676400" y="533400"/>
            <a:ext cx="1657350" cy="457200"/>
          </a:xfrm>
          <a:prstGeom prst="rect">
            <a:avLst/>
          </a:prstGeom>
          <a:noFill/>
          <a:ln w="9525">
            <a:noFill/>
            <a:miter lim="800000"/>
            <a:headEnd/>
            <a:tailEnd/>
          </a:ln>
          <a:effectLst/>
        </p:spPr>
        <p:txBody>
          <a:bodyPr wrap="none">
            <a:spAutoFit/>
          </a:bodyPr>
          <a:lstStyle/>
          <a:p>
            <a:pPr algn="ctr"/>
            <a:r>
              <a:rPr lang="en-US"/>
              <a:t>Regresssion</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p:txBody>
          <a:bodyPr/>
          <a:lstStyle/>
          <a:p>
            <a:r>
              <a:rPr lang="en-US" sz="4000"/>
              <a:t>Handling the “combination” during regression</a:t>
            </a:r>
          </a:p>
        </p:txBody>
      </p:sp>
      <p:sp>
        <p:nvSpPr>
          <p:cNvPr id="576515" name="Rectangle 3"/>
          <p:cNvSpPr>
            <a:spLocks noGrp="1" noChangeArrowheads="1"/>
          </p:cNvSpPr>
          <p:nvPr>
            <p:ph type="body" idx="1"/>
          </p:nvPr>
        </p:nvSpPr>
        <p:spPr/>
        <p:txBody>
          <a:bodyPr/>
          <a:lstStyle/>
          <a:p>
            <a:pPr marL="990600" lvl="1" indent="-533400"/>
            <a:r>
              <a:rPr lang="en-US"/>
              <a:t>We have to combine search states into single ones (a sort of reverse AO* operation)</a:t>
            </a:r>
          </a:p>
          <a:p>
            <a:pPr marL="1371600" lvl="2" indent="-457200"/>
            <a:r>
              <a:rPr lang="en-US"/>
              <a:t>Two ideas:</a:t>
            </a:r>
          </a:p>
          <a:p>
            <a:pPr marL="2209800" lvl="4" indent="-381000">
              <a:buFont typeface="Wingdings" pitchFamily="2" charset="2"/>
              <a:buAutoNum type="arabicPeriod"/>
            </a:pPr>
            <a:r>
              <a:rPr lang="en-US"/>
              <a:t>In addition to the normal regression children, also generate children from any pair of regressed states on the search fringe (has a breadth-first feel. Can be expensive!) [Tuan Le does this]</a:t>
            </a:r>
          </a:p>
          <a:p>
            <a:pPr marL="2209800" lvl="4" indent="-381000">
              <a:buFont typeface="Wingdings" pitchFamily="2" charset="2"/>
              <a:buAutoNum type="arabicPeriod"/>
            </a:pPr>
            <a:r>
              <a:rPr lang="en-US"/>
              <a:t>Do a contingent regression. Specifically, go ahead and generate B from B&amp;f using Sense-f; but now you have to go “forward” from the  “not-f” branch of Sense-f to goal too. [CNLP does this; See the example]</a:t>
            </a:r>
          </a:p>
          <a:p>
            <a:pPr marL="1752600" lvl="3" indent="-381000">
              <a:buFont typeface="Wingdings" pitchFamily="2" charset="2"/>
              <a:buAutoNum type="arabicPeriod"/>
            </a:pPr>
            <a:endParaRPr lang="en-US"/>
          </a:p>
          <a:p>
            <a:pPr marL="1371600" lvl="2" indent="-457200"/>
            <a:endParaRPr lang="en-US"/>
          </a:p>
          <a:p>
            <a:pPr marL="609600" indent="-609600"/>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a:xfrm>
            <a:off x="990600" y="304800"/>
            <a:ext cx="7772400" cy="1143000"/>
          </a:xfrm>
        </p:spPr>
        <p:txBody>
          <a:bodyPr/>
          <a:lstStyle/>
          <a:p>
            <a:r>
              <a:rPr lang="en-US" sz="3200"/>
              <a:t>Need for explicit conditioning during regression (not needed for Fully Observable case)</a:t>
            </a:r>
          </a:p>
        </p:txBody>
      </p:sp>
      <p:sp>
        <p:nvSpPr>
          <p:cNvPr id="577539" name="Rectangle 3"/>
          <p:cNvSpPr>
            <a:spLocks noGrp="1" noChangeArrowheads="1"/>
          </p:cNvSpPr>
          <p:nvPr>
            <p:ph type="body" sz="half" idx="1"/>
          </p:nvPr>
        </p:nvSpPr>
        <p:spPr>
          <a:xfrm>
            <a:off x="0" y="1447800"/>
            <a:ext cx="3810000" cy="4114800"/>
          </a:xfrm>
        </p:spPr>
        <p:txBody>
          <a:bodyPr/>
          <a:lstStyle/>
          <a:p>
            <a:pPr>
              <a:lnSpc>
                <a:spcPct val="90000"/>
              </a:lnSpc>
            </a:pPr>
            <a:r>
              <a:rPr lang="en-US" sz="2000"/>
              <a:t>If you have a goal state B, you can always write it as B&amp;f and B&amp;~f for any arbitrary f! (The goal Happy is achieved by achieving the twin goals Happy&amp;rich as well as Happy&amp;~rich)</a:t>
            </a:r>
          </a:p>
          <a:p>
            <a:pPr lvl="1">
              <a:lnSpc>
                <a:spcPct val="90000"/>
              </a:lnSpc>
            </a:pPr>
            <a:r>
              <a:rPr lang="en-US" sz="1800"/>
              <a:t>Of course, we need to pick the f such that f/~f can be sensed (i.e. f and ~f defines an observational class feature)</a:t>
            </a:r>
          </a:p>
          <a:p>
            <a:pPr>
              <a:lnSpc>
                <a:spcPct val="90000"/>
              </a:lnSpc>
            </a:pPr>
            <a:r>
              <a:rPr lang="en-US" sz="2000"/>
              <a:t>This step seems to go against the grain of “goal-directedenss”—we may not know what to sense based on what our goal is after all! </a:t>
            </a:r>
            <a:r>
              <a:rPr lang="en-US" sz="2000">
                <a:sym typeface="Wingdings" pitchFamily="2" charset="2"/>
              </a:rPr>
              <a:t></a:t>
            </a:r>
            <a:endParaRPr lang="en-US" sz="2000"/>
          </a:p>
          <a:p>
            <a:pPr>
              <a:lnSpc>
                <a:spcPct val="90000"/>
              </a:lnSpc>
            </a:pPr>
            <a:endParaRPr lang="en-US" sz="2000"/>
          </a:p>
        </p:txBody>
      </p:sp>
      <p:sp>
        <p:nvSpPr>
          <p:cNvPr id="577540" name="Text Box 4"/>
          <p:cNvSpPr txBox="1">
            <a:spLocks noChangeArrowheads="1"/>
          </p:cNvSpPr>
          <p:nvPr/>
        </p:nvSpPr>
        <p:spPr bwMode="auto">
          <a:xfrm>
            <a:off x="5562600" y="1905000"/>
            <a:ext cx="184150" cy="457200"/>
          </a:xfrm>
          <a:prstGeom prst="rect">
            <a:avLst/>
          </a:prstGeom>
          <a:noFill/>
          <a:ln w="9525">
            <a:noFill/>
            <a:miter lim="800000"/>
            <a:headEnd/>
            <a:tailEnd/>
          </a:ln>
          <a:effectLst/>
        </p:spPr>
        <p:txBody>
          <a:bodyPr wrap="none">
            <a:spAutoFit/>
          </a:bodyPr>
          <a:lstStyle/>
          <a:p>
            <a:endParaRPr lang="en-US"/>
          </a:p>
        </p:txBody>
      </p:sp>
      <p:sp>
        <p:nvSpPr>
          <p:cNvPr id="577541" name="Text Box 5"/>
          <p:cNvSpPr txBox="1">
            <a:spLocks noChangeArrowheads="1"/>
          </p:cNvSpPr>
          <p:nvPr/>
        </p:nvSpPr>
        <p:spPr bwMode="auto">
          <a:xfrm>
            <a:off x="533400" y="5562600"/>
            <a:ext cx="2871788" cy="1069975"/>
          </a:xfrm>
          <a:prstGeom prst="rect">
            <a:avLst/>
          </a:prstGeom>
          <a:noFill/>
          <a:ln w="9525">
            <a:noFill/>
            <a:miter lim="800000"/>
            <a:headEnd/>
            <a:tailEnd/>
          </a:ln>
          <a:effectLst/>
        </p:spPr>
        <p:txBody>
          <a:bodyPr wrap="none">
            <a:spAutoFit/>
          </a:bodyPr>
          <a:lstStyle/>
          <a:p>
            <a:r>
              <a:rPr lang="en-US" sz="1600"/>
              <a:t>Consider the Medicate problem.</a:t>
            </a:r>
          </a:p>
          <a:p>
            <a:r>
              <a:rPr lang="en-US" sz="1600"/>
              <a:t>  Coming from the goal of</a:t>
            </a:r>
          </a:p>
          <a:p>
            <a:r>
              <a:rPr lang="en-US" sz="1600"/>
              <a:t>  ~D&amp;~I, we will never see</a:t>
            </a:r>
          </a:p>
          <a:p>
            <a:r>
              <a:rPr lang="en-US" sz="1600"/>
              <a:t>   the connection to sensing blue!</a:t>
            </a:r>
          </a:p>
        </p:txBody>
      </p:sp>
      <p:pic>
        <p:nvPicPr>
          <p:cNvPr id="577542" name="Picture 6"/>
          <p:cNvPicPr>
            <a:picLocks noChangeAspect="1" noChangeArrowheads="1"/>
          </p:cNvPicPr>
          <p:nvPr/>
        </p:nvPicPr>
        <p:blipFill>
          <a:blip r:embed="rId4" cstate="print"/>
          <a:srcRect/>
          <a:stretch>
            <a:fillRect/>
          </a:stretch>
        </p:blipFill>
        <p:spPr bwMode="auto">
          <a:xfrm>
            <a:off x="4100513" y="1752600"/>
            <a:ext cx="5043487" cy="2262188"/>
          </a:xfrm>
          <a:prstGeom prst="rect">
            <a:avLst/>
          </a:prstGeom>
          <a:noFill/>
          <a:ln w="9525">
            <a:noFill/>
            <a:miter lim="800000"/>
            <a:headEnd/>
            <a:tailEnd/>
          </a:ln>
          <a:effectLst/>
        </p:spPr>
      </p:pic>
      <p:sp>
        <p:nvSpPr>
          <p:cNvPr id="577550" name="Text Box 14"/>
          <p:cNvSpPr txBox="1">
            <a:spLocks noChangeArrowheads="1"/>
          </p:cNvSpPr>
          <p:nvPr/>
        </p:nvSpPr>
        <p:spPr bwMode="auto">
          <a:xfrm>
            <a:off x="3794125" y="2909888"/>
            <a:ext cx="2908300" cy="1006475"/>
          </a:xfrm>
          <a:prstGeom prst="rect">
            <a:avLst/>
          </a:prstGeom>
          <a:solidFill>
            <a:schemeClr val="accent2"/>
          </a:solidFill>
          <a:ln w="9525">
            <a:noFill/>
            <a:miter lim="800000"/>
            <a:headEnd/>
            <a:tailEnd/>
          </a:ln>
          <a:effectLst/>
        </p:spPr>
        <p:txBody>
          <a:bodyPr wrap="none">
            <a:spAutoFit/>
          </a:bodyPr>
          <a:lstStyle/>
          <a:p>
            <a:r>
              <a:rPr lang="en-US" sz="2000"/>
              <a:t>Notice the analogy to </a:t>
            </a:r>
          </a:p>
          <a:p>
            <a:r>
              <a:rPr lang="en-US" sz="2000"/>
              <a:t> conditioning in evaluating</a:t>
            </a:r>
          </a:p>
          <a:p>
            <a:r>
              <a:rPr lang="en-US" sz="2000"/>
              <a:t> a probabilistic query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title"/>
          </p:nvPr>
        </p:nvSpPr>
        <p:spPr>
          <a:xfrm>
            <a:off x="914400" y="76200"/>
            <a:ext cx="7772400" cy="1143000"/>
          </a:xfrm>
        </p:spPr>
        <p:txBody>
          <a:bodyPr/>
          <a:lstStyle/>
          <a:p>
            <a:r>
              <a:rPr lang="en-US" sz="4000"/>
              <a:t>Sensing: More things under the mat</a:t>
            </a:r>
            <a:br>
              <a:rPr lang="en-US" sz="4000"/>
            </a:br>
            <a:r>
              <a:rPr lang="en-US" sz="4000"/>
              <a:t>(which we won’t lift for now </a:t>
            </a:r>
            <a:r>
              <a:rPr lang="en-US" sz="4000">
                <a:sym typeface="Wingdings" pitchFamily="2" charset="2"/>
              </a:rPr>
              <a:t>)</a:t>
            </a:r>
            <a:endParaRPr lang="en-US" sz="4000"/>
          </a:p>
        </p:txBody>
      </p:sp>
      <p:sp>
        <p:nvSpPr>
          <p:cNvPr id="588803" name="Rectangle 3"/>
          <p:cNvSpPr>
            <a:spLocks noGrp="1" noChangeArrowheads="1"/>
          </p:cNvSpPr>
          <p:nvPr>
            <p:ph type="body" idx="1"/>
          </p:nvPr>
        </p:nvSpPr>
        <p:spPr>
          <a:xfrm>
            <a:off x="609600" y="1524000"/>
            <a:ext cx="7772400" cy="5257800"/>
          </a:xfrm>
        </p:spPr>
        <p:txBody>
          <a:bodyPr/>
          <a:lstStyle/>
          <a:p>
            <a:pPr>
              <a:lnSpc>
                <a:spcPct val="80000"/>
              </a:lnSpc>
            </a:pPr>
            <a:r>
              <a:rPr lang="en-US" sz="2000">
                <a:solidFill>
                  <a:srgbClr val="FF0000"/>
                </a:solidFill>
              </a:rPr>
              <a:t>Sensing extends the notion of goals (and action preconditions).</a:t>
            </a:r>
          </a:p>
          <a:p>
            <a:pPr lvl="1">
              <a:lnSpc>
                <a:spcPct val="80000"/>
              </a:lnSpc>
            </a:pPr>
            <a:r>
              <a:rPr lang="en-US" sz="1800"/>
              <a:t>Findout goals: Check if Rao is awake vs. Wake up Rao</a:t>
            </a:r>
          </a:p>
          <a:p>
            <a:pPr lvl="2">
              <a:lnSpc>
                <a:spcPct val="80000"/>
              </a:lnSpc>
            </a:pPr>
            <a:r>
              <a:rPr lang="en-US" sz="1600"/>
              <a:t>Presents some tricky issues in terms of goal satisfaction…!</a:t>
            </a:r>
          </a:p>
          <a:p>
            <a:pPr lvl="3">
              <a:lnSpc>
                <a:spcPct val="80000"/>
              </a:lnSpc>
            </a:pPr>
            <a:r>
              <a:rPr lang="en-US" sz="1400"/>
              <a:t>You cannot use “causative” effects to support “findout” goals</a:t>
            </a:r>
          </a:p>
          <a:p>
            <a:pPr lvl="4">
              <a:lnSpc>
                <a:spcPct val="80000"/>
              </a:lnSpc>
            </a:pPr>
            <a:r>
              <a:rPr lang="en-US" sz="1400"/>
              <a:t>But what if the causative effects are supporting another needed goal and wind up affecting the goal as a side-effect? (e.g. Have-gong-go-off &amp; find-out-if-rao-is-awake)</a:t>
            </a:r>
          </a:p>
          <a:p>
            <a:pPr>
              <a:lnSpc>
                <a:spcPct val="80000"/>
              </a:lnSpc>
            </a:pPr>
            <a:r>
              <a:rPr lang="en-US" sz="2000">
                <a:solidFill>
                  <a:schemeClr val="bg2"/>
                </a:solidFill>
              </a:rPr>
              <a:t>Quantification is no longer syntactic sugaring in effects and preconditions in the presence of sensing actions</a:t>
            </a:r>
          </a:p>
          <a:p>
            <a:pPr lvl="1">
              <a:lnSpc>
                <a:spcPct val="80000"/>
              </a:lnSpc>
            </a:pPr>
            <a:r>
              <a:rPr lang="en-US" sz="1800">
                <a:solidFill>
                  <a:schemeClr val="bg2"/>
                </a:solidFill>
              </a:rPr>
              <a:t>Rm* can satisfy the effect forall files remove(file); without KNOWING what are the files in the directory!</a:t>
            </a:r>
          </a:p>
          <a:p>
            <a:pPr lvl="1">
              <a:lnSpc>
                <a:spcPct val="80000"/>
              </a:lnSpc>
            </a:pPr>
            <a:r>
              <a:rPr lang="en-US" sz="1800">
                <a:solidFill>
                  <a:schemeClr val="bg2"/>
                </a:solidFill>
              </a:rPr>
              <a:t>This is alternative to finding each files name and doing rm &lt;file-name&gt;</a:t>
            </a:r>
          </a:p>
          <a:p>
            <a:pPr>
              <a:lnSpc>
                <a:spcPct val="80000"/>
              </a:lnSpc>
            </a:pPr>
            <a:r>
              <a:rPr lang="en-US" sz="2000"/>
              <a:t>Sensing actions can have preconditions (as well as other causative effects); they can have cost</a:t>
            </a:r>
          </a:p>
          <a:p>
            <a:pPr>
              <a:lnSpc>
                <a:spcPct val="80000"/>
              </a:lnSpc>
            </a:pPr>
            <a:r>
              <a:rPr lang="en-US" sz="2000"/>
              <a:t>The problem of OVER-SENSING (Sort of like a beginning driver who looks all directions every 3 millimeters of driving; also Sphexishness) [XII/Puccini project]</a:t>
            </a:r>
          </a:p>
          <a:p>
            <a:pPr lvl="1">
              <a:lnSpc>
                <a:spcPct val="80000"/>
              </a:lnSpc>
            </a:pPr>
            <a:r>
              <a:rPr lang="en-US" sz="1800"/>
              <a:t>Handling over-sensing using local-closedworld assumptions</a:t>
            </a:r>
          </a:p>
          <a:p>
            <a:pPr lvl="2">
              <a:lnSpc>
                <a:spcPct val="80000"/>
              </a:lnSpc>
            </a:pPr>
            <a:r>
              <a:rPr lang="en-US" sz="1600"/>
              <a:t>Listing a file doesn’t destroy your knowledge about the size of a file; but </a:t>
            </a:r>
          </a:p>
          <a:p>
            <a:pPr lvl="2">
              <a:lnSpc>
                <a:spcPct val="80000"/>
              </a:lnSpc>
              <a:buFont typeface="Wingdings" pitchFamily="2" charset="2"/>
              <a:buNone/>
            </a:pPr>
            <a:r>
              <a:rPr lang="en-US" sz="1600"/>
              <a:t>      compressing it does. If you don’t recognize it, you will always be checking the size of the file after each and every action</a:t>
            </a:r>
          </a:p>
        </p:txBody>
      </p:sp>
      <p:sp>
        <p:nvSpPr>
          <p:cNvPr id="588804" name="Text Box 4"/>
          <p:cNvSpPr txBox="1">
            <a:spLocks noChangeArrowheads="1"/>
          </p:cNvSpPr>
          <p:nvPr/>
        </p:nvSpPr>
        <p:spPr bwMode="auto">
          <a:xfrm>
            <a:off x="212725" y="650875"/>
            <a:ext cx="1114425" cy="457200"/>
          </a:xfrm>
          <a:prstGeom prst="rect">
            <a:avLst/>
          </a:prstGeom>
          <a:noFill/>
          <a:ln w="9525">
            <a:noFill/>
            <a:miter lim="800000"/>
            <a:headEnd/>
            <a:tailEnd/>
          </a:ln>
          <a:effectLst/>
        </p:spPr>
        <p:txBody>
          <a:bodyPr wrap="none">
            <a:spAutoFit/>
          </a:bodyPr>
          <a:lstStyle/>
          <a:p>
            <a:r>
              <a:rPr lang="en-US"/>
              <a:t>Review</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1685" name="Picture 5"/>
          <p:cNvPicPr>
            <a:picLocks noChangeAspect="1" noChangeArrowheads="1"/>
          </p:cNvPicPr>
          <p:nvPr/>
        </p:nvPicPr>
        <p:blipFill>
          <a:blip r:embed="rId3" cstate="print"/>
          <a:srcRect/>
          <a:stretch>
            <a:fillRect/>
          </a:stretch>
        </p:blipFill>
        <p:spPr bwMode="auto">
          <a:xfrm>
            <a:off x="0" y="0"/>
            <a:ext cx="5029200" cy="3308350"/>
          </a:xfrm>
          <a:prstGeom prst="rect">
            <a:avLst/>
          </a:prstGeom>
          <a:noFill/>
          <a:ln w="9525">
            <a:noFill/>
            <a:miter lim="800000"/>
            <a:headEnd/>
            <a:tailEnd/>
          </a:ln>
          <a:effectLst/>
        </p:spPr>
      </p:pic>
      <p:pic>
        <p:nvPicPr>
          <p:cNvPr id="711684" name="Picture 4"/>
          <p:cNvPicPr>
            <a:picLocks noChangeAspect="1" noChangeArrowheads="1"/>
          </p:cNvPicPr>
          <p:nvPr/>
        </p:nvPicPr>
        <p:blipFill>
          <a:blip r:embed="rId4" cstate="print"/>
          <a:srcRect/>
          <a:stretch>
            <a:fillRect/>
          </a:stretch>
        </p:blipFill>
        <p:spPr bwMode="auto">
          <a:xfrm>
            <a:off x="3733800" y="3116263"/>
            <a:ext cx="5410200" cy="3741737"/>
          </a:xfrm>
          <a:prstGeom prst="rect">
            <a:avLst/>
          </a:prstGeom>
          <a:noFill/>
          <a:ln w="9525">
            <a:noFill/>
            <a:miter lim="800000"/>
            <a:headEnd/>
            <a:tailEnd/>
          </a:ln>
          <a:effectLst/>
        </p:spPr>
      </p:pic>
      <p:pic>
        <p:nvPicPr>
          <p:cNvPr id="711686" name="Picture 6"/>
          <p:cNvPicPr>
            <a:picLocks noChangeAspect="1" noChangeArrowheads="1"/>
          </p:cNvPicPr>
          <p:nvPr/>
        </p:nvPicPr>
        <p:blipFill>
          <a:blip r:embed="rId5" cstate="print"/>
          <a:srcRect/>
          <a:stretch>
            <a:fillRect/>
          </a:stretch>
        </p:blipFill>
        <p:spPr bwMode="auto">
          <a:xfrm>
            <a:off x="4724400" y="76200"/>
            <a:ext cx="4276725" cy="302101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3732" name="Picture 4"/>
          <p:cNvPicPr>
            <a:picLocks noChangeAspect="1" noChangeArrowheads="1"/>
          </p:cNvPicPr>
          <p:nvPr/>
        </p:nvPicPr>
        <p:blipFill>
          <a:blip r:embed="rId3" cstate="print"/>
          <a:srcRect/>
          <a:stretch>
            <a:fillRect/>
          </a:stretch>
        </p:blipFill>
        <p:spPr bwMode="auto">
          <a:xfrm>
            <a:off x="2743200" y="2093913"/>
            <a:ext cx="6400800" cy="4495800"/>
          </a:xfrm>
          <a:prstGeom prst="rect">
            <a:avLst/>
          </a:prstGeom>
          <a:noFill/>
          <a:ln w="9525">
            <a:noFill/>
            <a:miter lim="800000"/>
            <a:headEnd/>
            <a:tailEnd/>
          </a:ln>
          <a:effectLst/>
        </p:spPr>
      </p:pic>
      <p:pic>
        <p:nvPicPr>
          <p:cNvPr id="713733" name="Picture 5"/>
          <p:cNvPicPr>
            <a:picLocks noChangeAspect="1" noChangeArrowheads="1"/>
          </p:cNvPicPr>
          <p:nvPr/>
        </p:nvPicPr>
        <p:blipFill>
          <a:blip r:embed="rId4" cstate="print"/>
          <a:srcRect/>
          <a:stretch>
            <a:fillRect/>
          </a:stretch>
        </p:blipFill>
        <p:spPr bwMode="auto">
          <a:xfrm>
            <a:off x="228600" y="152400"/>
            <a:ext cx="4057650" cy="1790700"/>
          </a:xfrm>
          <a:prstGeom prst="rect">
            <a:avLst/>
          </a:prstGeom>
          <a:noFill/>
          <a:ln w="9525">
            <a:noFill/>
            <a:miter lim="800000"/>
            <a:headEnd/>
            <a:tailEnd/>
          </a:ln>
          <a:effectLst/>
        </p:spPr>
      </p:pic>
      <p:pic>
        <p:nvPicPr>
          <p:cNvPr id="713738" name="Picture 10" descr="Image:BDD simple.png">
            <a:hlinkClick r:id="rId5"/>
          </p:cNvPr>
          <p:cNvPicPr>
            <a:picLocks noChangeAspect="1" noChangeArrowheads="1"/>
          </p:cNvPicPr>
          <p:nvPr/>
        </p:nvPicPr>
        <p:blipFill>
          <a:blip r:embed="rId6" cstate="print"/>
          <a:srcRect/>
          <a:stretch>
            <a:fillRect/>
          </a:stretch>
        </p:blipFill>
        <p:spPr bwMode="auto">
          <a:xfrm>
            <a:off x="609600" y="3505200"/>
            <a:ext cx="1800225" cy="2295525"/>
          </a:xfrm>
          <a:prstGeom prst="rect">
            <a:avLst/>
          </a:prstGeom>
          <a:noFill/>
        </p:spPr>
      </p:pic>
      <p:sp>
        <p:nvSpPr>
          <p:cNvPr id="713739" name="Line 11"/>
          <p:cNvSpPr>
            <a:spLocks noChangeShapeType="1"/>
          </p:cNvSpPr>
          <p:nvPr/>
        </p:nvSpPr>
        <p:spPr bwMode="auto">
          <a:xfrm>
            <a:off x="1371600" y="2209800"/>
            <a:ext cx="0" cy="1143000"/>
          </a:xfrm>
          <a:prstGeom prst="line">
            <a:avLst/>
          </a:prstGeom>
          <a:noFill/>
          <a:ln w="76200">
            <a:solidFill>
              <a:schemeClr val="tx1"/>
            </a:solidFill>
            <a:round/>
            <a:headEnd/>
            <a:tailEnd type="triangle" w="med" len="med"/>
          </a:ln>
          <a:effectLst/>
        </p:spPr>
        <p:txBody>
          <a:bodyPr wrap="none"/>
          <a:lstStyle/>
          <a:p>
            <a:endParaRPr lang="en-US"/>
          </a:p>
        </p:txBody>
      </p:sp>
      <p:sp>
        <p:nvSpPr>
          <p:cNvPr id="713740" name="Text Box 12"/>
          <p:cNvSpPr txBox="1">
            <a:spLocks noChangeArrowheads="1"/>
          </p:cNvSpPr>
          <p:nvPr/>
        </p:nvSpPr>
        <p:spPr bwMode="auto">
          <a:xfrm>
            <a:off x="4343400" y="401638"/>
            <a:ext cx="4775200" cy="825500"/>
          </a:xfrm>
          <a:prstGeom prst="rect">
            <a:avLst/>
          </a:prstGeom>
          <a:noFill/>
          <a:ln w="9525">
            <a:noFill/>
            <a:miter lim="800000"/>
            <a:headEnd/>
            <a:tailEnd/>
          </a:ln>
          <a:effectLst/>
        </p:spPr>
        <p:txBody>
          <a:bodyPr wrap="none">
            <a:spAutoFit/>
          </a:bodyPr>
          <a:lstStyle/>
          <a:p>
            <a:r>
              <a:rPr lang="en-US" sz="1600"/>
              <a:t>A good presentation just on BDDs</a:t>
            </a:r>
          </a:p>
          <a:p>
            <a:r>
              <a:rPr lang="en-US" sz="1600"/>
              <a:t> from the inventors:</a:t>
            </a:r>
          </a:p>
          <a:p>
            <a:r>
              <a:rPr lang="en-US" sz="1600">
                <a:solidFill>
                  <a:srgbClr val="FF0000"/>
                </a:solidFill>
              </a:rPr>
              <a:t>http://www.cs.cmu.edu/~bryant/presentations/arw00.ppt</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36258" name="Rectangle 2"/>
          <p:cNvSpPr>
            <a:spLocks noGrp="1" noChangeArrowheads="1"/>
          </p:cNvSpPr>
          <p:nvPr>
            <p:ph type="title"/>
          </p:nvPr>
        </p:nvSpPr>
        <p:spPr>
          <a:xfrm>
            <a:off x="381000" y="381000"/>
            <a:ext cx="8242300" cy="557213"/>
          </a:xfrm>
          <a:noFill/>
          <a:ln/>
          <a:effectLst>
            <a:outerShdw dist="53882" dir="2700000" algn="ctr" rotWithShape="0">
              <a:srgbClr val="969696"/>
            </a:outerShdw>
          </a:effectLst>
        </p:spPr>
        <p:txBody>
          <a:bodyPr lIns="0" tIns="0" rIns="0" bIns="0"/>
          <a:lstStyle/>
          <a:p>
            <a:r>
              <a:rPr lang="en-US"/>
              <a:t>Symbolic FSM Analysis Example</a:t>
            </a:r>
          </a:p>
        </p:txBody>
      </p:sp>
      <p:sp>
        <p:nvSpPr>
          <p:cNvPr id="736259" name="Rectangle 3"/>
          <p:cNvSpPr>
            <a:spLocks noGrp="1" noChangeArrowheads="1"/>
          </p:cNvSpPr>
          <p:nvPr>
            <p:ph type="body" idx="1"/>
          </p:nvPr>
        </p:nvSpPr>
        <p:spPr>
          <a:xfrm>
            <a:off x="304800" y="1144588"/>
            <a:ext cx="8637588" cy="5073650"/>
          </a:xfrm>
          <a:noFill/>
          <a:ln/>
        </p:spPr>
        <p:txBody>
          <a:bodyPr lIns="90624" tIns="44517" rIns="90624" bIns="44517"/>
          <a:lstStyle/>
          <a:p>
            <a:pPr lvl="1">
              <a:lnSpc>
                <a:spcPct val="90000"/>
              </a:lnSpc>
            </a:pPr>
            <a:r>
              <a:rPr lang="en-US"/>
              <a:t>K. McMillan, E. Clarke (CMU)   J. Schwalbe (Encore Computer)</a:t>
            </a:r>
          </a:p>
          <a:p>
            <a:pPr>
              <a:lnSpc>
                <a:spcPct val="85000"/>
              </a:lnSpc>
            </a:pPr>
            <a:r>
              <a:rPr lang="en-US"/>
              <a:t>Encore Gigamax Cache System</a:t>
            </a:r>
          </a:p>
          <a:p>
            <a:pPr lvl="1">
              <a:lnSpc>
                <a:spcPct val="90000"/>
              </a:lnSpc>
            </a:pPr>
            <a:r>
              <a:rPr lang="en-US"/>
              <a:t>Distributed memory multiprocessor</a:t>
            </a:r>
          </a:p>
          <a:p>
            <a:pPr lvl="1">
              <a:lnSpc>
                <a:spcPct val="90000"/>
              </a:lnSpc>
            </a:pPr>
            <a:r>
              <a:rPr lang="en-US"/>
              <a:t>Cache system to improve access time</a:t>
            </a:r>
          </a:p>
          <a:p>
            <a:pPr lvl="1">
              <a:lnSpc>
                <a:spcPct val="90000"/>
              </a:lnSpc>
            </a:pPr>
            <a:r>
              <a:rPr lang="en-US"/>
              <a:t>Complex hardware and synchronization protocol.</a:t>
            </a:r>
          </a:p>
          <a:p>
            <a:pPr>
              <a:lnSpc>
                <a:spcPct val="85000"/>
              </a:lnSpc>
            </a:pPr>
            <a:r>
              <a:rPr lang="en-US"/>
              <a:t>Verification</a:t>
            </a:r>
          </a:p>
          <a:p>
            <a:pPr lvl="1">
              <a:lnSpc>
                <a:spcPct val="90000"/>
              </a:lnSpc>
            </a:pPr>
            <a:r>
              <a:rPr lang="en-US"/>
              <a:t>Create “simplified” finite state model of system (10</a:t>
            </a:r>
            <a:r>
              <a:rPr lang="en-US" baseline="30000"/>
              <a:t>9</a:t>
            </a:r>
            <a:r>
              <a:rPr lang="en-US"/>
              <a:t> states!)</a:t>
            </a:r>
          </a:p>
          <a:p>
            <a:pPr lvl="1">
              <a:lnSpc>
                <a:spcPct val="90000"/>
              </a:lnSpc>
            </a:pPr>
            <a:r>
              <a:rPr lang="en-US"/>
              <a:t>Verify properties about set of reachable states</a:t>
            </a:r>
          </a:p>
          <a:p>
            <a:pPr>
              <a:lnSpc>
                <a:spcPct val="85000"/>
              </a:lnSpc>
            </a:pPr>
            <a:r>
              <a:rPr lang="en-US"/>
              <a:t>Bug Detected</a:t>
            </a:r>
          </a:p>
          <a:p>
            <a:pPr lvl="1">
              <a:lnSpc>
                <a:spcPct val="90000"/>
              </a:lnSpc>
            </a:pPr>
            <a:r>
              <a:rPr lang="en-US"/>
              <a:t>Sequence of 13 bus events leading to deadlock</a:t>
            </a:r>
          </a:p>
          <a:p>
            <a:pPr lvl="1">
              <a:lnSpc>
                <a:spcPct val="90000"/>
              </a:lnSpc>
            </a:pPr>
            <a:r>
              <a:rPr lang="en-US"/>
              <a:t>With random simulations, would require </a:t>
            </a:r>
            <a:r>
              <a:rPr lang="en-US">
                <a:sym typeface="Symbol" pitchFamily="18" charset="2"/>
              </a:rPr>
              <a:t></a:t>
            </a:r>
            <a:r>
              <a:rPr lang="en-US"/>
              <a:t>2 years to generate failing case.</a:t>
            </a:r>
          </a:p>
          <a:p>
            <a:pPr lvl="1">
              <a:lnSpc>
                <a:spcPct val="90000"/>
              </a:lnSpc>
            </a:pPr>
            <a:r>
              <a:rPr lang="en-US"/>
              <a:t>In real system, would yield MTBF </a:t>
            </a:r>
            <a:r>
              <a:rPr lang="en-US">
                <a:sym typeface="Symbol" pitchFamily="18" charset="2"/>
              </a:rPr>
              <a:t>&lt;</a:t>
            </a:r>
            <a:r>
              <a:rPr lang="en-US"/>
              <a:t> 1 day.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36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3625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73625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73625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73625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73625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73625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736259">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736259">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736259">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736259">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73625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6259"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877" name="Picture 5"/>
          <p:cNvPicPr>
            <a:picLocks noChangeAspect="1" noChangeArrowheads="1"/>
          </p:cNvPicPr>
          <p:nvPr/>
        </p:nvPicPr>
        <p:blipFill>
          <a:blip r:embed="rId3" cstate="print"/>
          <a:srcRect/>
          <a:stretch>
            <a:fillRect/>
          </a:stretch>
        </p:blipFill>
        <p:spPr bwMode="auto">
          <a:xfrm>
            <a:off x="152400" y="5105400"/>
            <a:ext cx="6757988" cy="1714500"/>
          </a:xfrm>
          <a:prstGeom prst="rect">
            <a:avLst/>
          </a:prstGeom>
          <a:noFill/>
          <a:ln w="9525">
            <a:noFill/>
            <a:miter lim="800000"/>
            <a:headEnd/>
            <a:tailEnd/>
          </a:ln>
          <a:effectLst/>
        </p:spPr>
      </p:pic>
      <p:sp>
        <p:nvSpPr>
          <p:cNvPr id="719879" name="Text Box 7"/>
          <p:cNvSpPr txBox="1">
            <a:spLocks noChangeArrowheads="1"/>
          </p:cNvSpPr>
          <p:nvPr/>
        </p:nvSpPr>
        <p:spPr bwMode="auto">
          <a:xfrm>
            <a:off x="6638925" y="4953000"/>
            <a:ext cx="2505075" cy="1749425"/>
          </a:xfrm>
          <a:prstGeom prst="rect">
            <a:avLst/>
          </a:prstGeom>
          <a:solidFill>
            <a:schemeClr val="accent2"/>
          </a:solidFill>
          <a:ln w="9525">
            <a:solidFill>
              <a:srgbClr val="FFCC00"/>
            </a:solidFill>
            <a:miter lim="800000"/>
            <a:headEnd/>
            <a:tailEnd/>
          </a:ln>
          <a:effectLst/>
        </p:spPr>
        <p:txBody>
          <a:bodyPr wrap="none">
            <a:spAutoFit/>
          </a:bodyPr>
          <a:lstStyle/>
          <a:p>
            <a:r>
              <a:rPr lang="en-US" sz="1800"/>
              <a:t>A set of states</a:t>
            </a:r>
          </a:p>
          <a:p>
            <a:r>
              <a:rPr lang="en-US" sz="1800"/>
              <a:t>  is a logical formula</a:t>
            </a:r>
          </a:p>
          <a:p>
            <a:r>
              <a:rPr lang="en-US" sz="1800"/>
              <a:t>A transition function</a:t>
            </a:r>
          </a:p>
          <a:p>
            <a:r>
              <a:rPr lang="en-US" sz="1800"/>
              <a:t>  is also a logical formula</a:t>
            </a:r>
          </a:p>
          <a:p>
            <a:r>
              <a:rPr lang="en-US" sz="1800"/>
              <a:t>Projection is a logical </a:t>
            </a:r>
          </a:p>
          <a:p>
            <a:r>
              <a:rPr lang="en-US" sz="1800"/>
              <a:t>  operation</a:t>
            </a:r>
          </a:p>
        </p:txBody>
      </p:sp>
      <p:pic>
        <p:nvPicPr>
          <p:cNvPr id="719880" name="Picture 8"/>
          <p:cNvPicPr>
            <a:picLocks noChangeAspect="1" noChangeArrowheads="1"/>
          </p:cNvPicPr>
          <p:nvPr/>
        </p:nvPicPr>
        <p:blipFill>
          <a:blip r:embed="rId4" cstate="print"/>
          <a:srcRect/>
          <a:stretch>
            <a:fillRect/>
          </a:stretch>
        </p:blipFill>
        <p:spPr bwMode="auto">
          <a:xfrm>
            <a:off x="0" y="0"/>
            <a:ext cx="5557838" cy="2528888"/>
          </a:xfrm>
          <a:prstGeom prst="rect">
            <a:avLst/>
          </a:prstGeom>
          <a:noFill/>
          <a:ln w="9525">
            <a:noFill/>
            <a:miter lim="800000"/>
            <a:headEnd/>
            <a:tailEnd/>
          </a:ln>
          <a:effectLst/>
        </p:spPr>
      </p:pic>
      <p:pic>
        <p:nvPicPr>
          <p:cNvPr id="719876" name="Picture 4"/>
          <p:cNvPicPr>
            <a:picLocks noChangeAspect="1" noChangeArrowheads="1"/>
          </p:cNvPicPr>
          <p:nvPr/>
        </p:nvPicPr>
        <p:blipFill>
          <a:blip r:embed="rId5" cstate="print"/>
          <a:srcRect/>
          <a:stretch>
            <a:fillRect/>
          </a:stretch>
        </p:blipFill>
        <p:spPr bwMode="auto">
          <a:xfrm>
            <a:off x="4495800" y="1981200"/>
            <a:ext cx="4648200" cy="2906713"/>
          </a:xfrm>
          <a:prstGeom prst="rect">
            <a:avLst/>
          </a:prstGeom>
          <a:noFill/>
          <a:ln w="9525">
            <a:noFill/>
            <a:miter lim="800000"/>
            <a:headEnd/>
            <a:tailEnd/>
          </a:ln>
          <a:effectLst/>
        </p:spPr>
      </p:pic>
      <p:pic>
        <p:nvPicPr>
          <p:cNvPr id="719878" name="Picture 6"/>
          <p:cNvPicPr>
            <a:picLocks noChangeAspect="1" noChangeArrowheads="1"/>
          </p:cNvPicPr>
          <p:nvPr/>
        </p:nvPicPr>
        <p:blipFill>
          <a:blip r:embed="rId6" cstate="print"/>
          <a:srcRect/>
          <a:stretch>
            <a:fillRect/>
          </a:stretch>
        </p:blipFill>
        <p:spPr bwMode="auto">
          <a:xfrm>
            <a:off x="304800" y="2438400"/>
            <a:ext cx="2293938" cy="2362200"/>
          </a:xfrm>
          <a:prstGeom prst="rect">
            <a:avLst/>
          </a:prstGeom>
          <a:noFill/>
          <a:ln w="9525">
            <a:noFill/>
            <a:miter lim="800000"/>
            <a:headEnd/>
            <a:tailEnd/>
          </a:ln>
          <a:effectLst/>
        </p:spPr>
      </p:pic>
      <p:sp>
        <p:nvSpPr>
          <p:cNvPr id="719881" name="Text Box 9"/>
          <p:cNvSpPr txBox="1">
            <a:spLocks noChangeArrowheads="1"/>
          </p:cNvSpPr>
          <p:nvPr/>
        </p:nvSpPr>
        <p:spPr bwMode="auto">
          <a:xfrm>
            <a:off x="5699125" y="498475"/>
            <a:ext cx="2678113" cy="457200"/>
          </a:xfrm>
          <a:prstGeom prst="rect">
            <a:avLst/>
          </a:prstGeom>
          <a:noFill/>
          <a:ln w="9525">
            <a:noFill/>
            <a:miter lim="800000"/>
            <a:headEnd/>
            <a:tailEnd/>
          </a:ln>
          <a:effectLst/>
        </p:spPr>
        <p:txBody>
          <a:bodyPr wrap="none">
            <a:spAutoFit/>
          </a:bodyPr>
          <a:lstStyle/>
          <a:p>
            <a:r>
              <a:rPr lang="en-US"/>
              <a:t>Symbolic Projection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9880"/>
                                        </p:tgtEl>
                                        <p:attrNameLst>
                                          <p:attrName>style.visibility</p:attrName>
                                        </p:attrNameLst>
                                      </p:cBhvr>
                                      <p:to>
                                        <p:strVal val="visible"/>
                                      </p:to>
                                    </p:set>
                                    <p:animEffect transition="in" filter="blinds(horizontal)">
                                      <p:cBhvr>
                                        <p:cTn id="7" dur="500"/>
                                        <p:tgtEl>
                                          <p:spTgt spid="71988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9876"/>
                                        </p:tgtEl>
                                        <p:attrNameLst>
                                          <p:attrName>style.visibility</p:attrName>
                                        </p:attrNameLst>
                                      </p:cBhvr>
                                      <p:to>
                                        <p:strVal val="visible"/>
                                      </p:to>
                                    </p:set>
                                    <p:animEffect transition="in" filter="blinds(horizontal)">
                                      <p:cBhvr>
                                        <p:cTn id="12" dur="500"/>
                                        <p:tgtEl>
                                          <p:spTgt spid="71987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9877"/>
                                        </p:tgtEl>
                                        <p:attrNameLst>
                                          <p:attrName>style.visibility</p:attrName>
                                        </p:attrNameLst>
                                      </p:cBhvr>
                                      <p:to>
                                        <p:strVal val="visible"/>
                                      </p:to>
                                    </p:set>
                                    <p:animEffect transition="in" filter="blinds(horizontal)">
                                      <p:cBhvr>
                                        <p:cTn id="17" dur="500"/>
                                        <p:tgtEl>
                                          <p:spTgt spid="71987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19879"/>
                                        </p:tgtEl>
                                        <p:attrNameLst>
                                          <p:attrName>style.visibility</p:attrName>
                                        </p:attrNameLst>
                                      </p:cBhvr>
                                      <p:to>
                                        <p:strVal val="visible"/>
                                      </p:to>
                                    </p:set>
                                    <p:animEffect transition="in" filter="blinds(horizontal)">
                                      <p:cBhvr>
                                        <p:cTn id="22" dur="500"/>
                                        <p:tgtEl>
                                          <p:spTgt spid="719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879"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6018" name="Rectangle 2"/>
          <p:cNvSpPr>
            <a:spLocks noGrp="1" noChangeArrowheads="1"/>
          </p:cNvSpPr>
          <p:nvPr>
            <p:ph type="title"/>
          </p:nvPr>
        </p:nvSpPr>
        <p:spPr/>
        <p:txBody>
          <a:bodyPr/>
          <a:lstStyle/>
          <a:p>
            <a:r>
              <a:rPr lang="en-US"/>
              <a:t>Symbolic Manipulation with OBDDs</a:t>
            </a:r>
          </a:p>
        </p:txBody>
      </p:sp>
      <p:sp>
        <p:nvSpPr>
          <p:cNvPr id="726019" name="Rectangle 3"/>
          <p:cNvSpPr>
            <a:spLocks noGrp="1" noChangeArrowheads="1"/>
          </p:cNvSpPr>
          <p:nvPr>
            <p:ph type="body" idx="1"/>
          </p:nvPr>
        </p:nvSpPr>
        <p:spPr/>
        <p:txBody>
          <a:bodyPr/>
          <a:lstStyle/>
          <a:p>
            <a:r>
              <a:rPr lang="en-US" sz="2000" dirty="0"/>
              <a:t>Strategy</a:t>
            </a:r>
          </a:p>
          <a:p>
            <a:pPr lvl="1"/>
            <a:r>
              <a:rPr lang="en-US" sz="2000" dirty="0"/>
              <a:t>Represent data as set of OBDDs</a:t>
            </a:r>
          </a:p>
          <a:p>
            <a:pPr lvl="2"/>
            <a:r>
              <a:rPr lang="en-US" sz="2000" dirty="0"/>
              <a:t>Identical variable orderings</a:t>
            </a:r>
          </a:p>
          <a:p>
            <a:pPr lvl="1"/>
            <a:r>
              <a:rPr lang="en-US" sz="2000" dirty="0"/>
              <a:t>Express solution method as sequence of symbolic operations</a:t>
            </a:r>
          </a:p>
          <a:p>
            <a:pPr lvl="2"/>
            <a:r>
              <a:rPr lang="en-US" sz="2000" dirty="0"/>
              <a:t>Sequence of constructor &amp; query operations</a:t>
            </a:r>
          </a:p>
          <a:p>
            <a:pPr lvl="2"/>
            <a:r>
              <a:rPr lang="en-US" sz="2000" dirty="0"/>
              <a:t>Similar style to on-line algorithm</a:t>
            </a:r>
          </a:p>
          <a:p>
            <a:pPr lvl="1"/>
            <a:r>
              <a:rPr lang="en-US" sz="2000" dirty="0"/>
              <a:t>Implement each operation by OBDD manipulation</a:t>
            </a:r>
          </a:p>
          <a:p>
            <a:pPr lvl="2"/>
            <a:r>
              <a:rPr lang="en-US" sz="2000" dirty="0"/>
              <a:t>Do all the work in the constructor operations</a:t>
            </a:r>
          </a:p>
          <a:p>
            <a:r>
              <a:rPr lang="en-US" sz="2000" dirty="0"/>
              <a:t>Key Algorithmic Properties</a:t>
            </a:r>
          </a:p>
          <a:p>
            <a:pPr lvl="1"/>
            <a:r>
              <a:rPr lang="en-US" sz="2000" dirty="0"/>
              <a:t>Arguments are OBDDs with identical variable orderings</a:t>
            </a:r>
          </a:p>
          <a:p>
            <a:pPr lvl="1"/>
            <a:r>
              <a:rPr lang="en-US" sz="2000" dirty="0"/>
              <a:t>Result is OBDD with same ordering</a:t>
            </a:r>
          </a:p>
          <a:p>
            <a:pPr lvl="1"/>
            <a:r>
              <a:rPr lang="en-US" sz="2000" dirty="0"/>
              <a:t>Each step polynomial complexity</a:t>
            </a:r>
          </a:p>
        </p:txBody>
      </p:sp>
      <p:sp>
        <p:nvSpPr>
          <p:cNvPr id="726020" name="Text Box 4"/>
          <p:cNvSpPr txBox="1">
            <a:spLocks noChangeArrowheads="1"/>
          </p:cNvSpPr>
          <p:nvPr/>
        </p:nvSpPr>
        <p:spPr bwMode="auto">
          <a:xfrm>
            <a:off x="6200775" y="6248400"/>
            <a:ext cx="2943225" cy="457200"/>
          </a:xfrm>
          <a:prstGeom prst="rect">
            <a:avLst/>
          </a:prstGeom>
          <a:noFill/>
          <a:ln w="9525">
            <a:noFill/>
            <a:miter lim="800000"/>
            <a:headEnd/>
            <a:tailEnd/>
          </a:ln>
          <a:effectLst/>
        </p:spPr>
        <p:txBody>
          <a:bodyPr wrap="none">
            <a:spAutoFit/>
          </a:bodyPr>
          <a:lstStyle/>
          <a:p>
            <a:r>
              <a:rPr lang="en-US"/>
              <a:t>[From Bryant’s slides]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60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260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7260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72601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72601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72601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72601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72601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726019">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726019">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726019">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72601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019"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2708" name="Picture 4"/>
          <p:cNvPicPr>
            <a:picLocks noChangeAspect="1" noChangeArrowheads="1"/>
          </p:cNvPicPr>
          <p:nvPr/>
        </p:nvPicPr>
        <p:blipFill>
          <a:blip r:embed="rId3" cstate="print"/>
          <a:srcRect/>
          <a:stretch>
            <a:fillRect/>
          </a:stretch>
        </p:blipFill>
        <p:spPr bwMode="auto">
          <a:xfrm>
            <a:off x="76200" y="914400"/>
            <a:ext cx="7772400" cy="5491163"/>
          </a:xfrm>
          <a:prstGeom prst="rect">
            <a:avLst/>
          </a:prstGeom>
          <a:noFill/>
          <a:ln w="9525">
            <a:noFill/>
            <a:miter lim="800000"/>
            <a:headEnd/>
            <a:tailEnd/>
          </a:ln>
          <a:effectLst/>
        </p:spPr>
      </p:pic>
      <p:pic>
        <p:nvPicPr>
          <p:cNvPr id="712709" name="Picture 5"/>
          <p:cNvPicPr>
            <a:picLocks noChangeAspect="1" noChangeArrowheads="1"/>
          </p:cNvPicPr>
          <p:nvPr/>
        </p:nvPicPr>
        <p:blipFill>
          <a:blip r:embed="rId4" cstate="print"/>
          <a:srcRect/>
          <a:stretch>
            <a:fillRect/>
          </a:stretch>
        </p:blipFill>
        <p:spPr bwMode="auto">
          <a:xfrm>
            <a:off x="6621463" y="76200"/>
            <a:ext cx="2293937" cy="2362200"/>
          </a:xfrm>
          <a:prstGeom prst="rect">
            <a:avLst/>
          </a:prstGeom>
          <a:noFill/>
          <a:ln w="9525">
            <a:noFill/>
            <a:miter lim="800000"/>
            <a:headEnd/>
            <a:tailEnd/>
          </a:ln>
          <a:effectLst/>
        </p:spPr>
      </p:pic>
      <p:sp>
        <p:nvSpPr>
          <p:cNvPr id="712710" name="Text Box 6"/>
          <p:cNvSpPr txBox="1">
            <a:spLocks noChangeArrowheads="1"/>
          </p:cNvSpPr>
          <p:nvPr/>
        </p:nvSpPr>
        <p:spPr bwMode="auto">
          <a:xfrm>
            <a:off x="5470525" y="5676900"/>
            <a:ext cx="1943100" cy="641350"/>
          </a:xfrm>
          <a:prstGeom prst="rect">
            <a:avLst/>
          </a:prstGeom>
          <a:solidFill>
            <a:schemeClr val="accent2"/>
          </a:solidFill>
          <a:ln w="9525">
            <a:noFill/>
            <a:miter lim="800000"/>
            <a:headEnd/>
            <a:tailEnd/>
          </a:ln>
          <a:effectLst/>
        </p:spPr>
        <p:txBody>
          <a:bodyPr wrap="none">
            <a:spAutoFit/>
          </a:bodyPr>
          <a:lstStyle/>
          <a:p>
            <a:r>
              <a:rPr lang="en-US" sz="1800"/>
              <a:t>Transition function</a:t>
            </a:r>
          </a:p>
          <a:p>
            <a:r>
              <a:rPr lang="en-US" sz="1800"/>
              <a:t> as a BDD</a:t>
            </a:r>
          </a:p>
        </p:txBody>
      </p:sp>
      <p:sp>
        <p:nvSpPr>
          <p:cNvPr id="712711" name="Text Box 7"/>
          <p:cNvSpPr txBox="1">
            <a:spLocks noChangeArrowheads="1"/>
          </p:cNvSpPr>
          <p:nvPr/>
        </p:nvSpPr>
        <p:spPr bwMode="auto">
          <a:xfrm>
            <a:off x="3276600" y="5638800"/>
            <a:ext cx="1228725" cy="650875"/>
          </a:xfrm>
          <a:prstGeom prst="rect">
            <a:avLst/>
          </a:prstGeom>
          <a:solidFill>
            <a:schemeClr val="accent2"/>
          </a:solidFill>
          <a:ln w="9525">
            <a:solidFill>
              <a:schemeClr val="accent2"/>
            </a:solidFill>
            <a:miter lim="800000"/>
            <a:headEnd/>
            <a:tailEnd/>
          </a:ln>
          <a:effectLst/>
        </p:spPr>
        <p:txBody>
          <a:bodyPr wrap="none">
            <a:spAutoFit/>
          </a:bodyPr>
          <a:lstStyle/>
          <a:p>
            <a:r>
              <a:rPr lang="en-US" sz="1800"/>
              <a:t>Belief state</a:t>
            </a:r>
          </a:p>
          <a:p>
            <a:r>
              <a:rPr lang="en-US" sz="1800"/>
              <a:t>as a BDD</a:t>
            </a:r>
          </a:p>
        </p:txBody>
      </p:sp>
      <p:sp>
        <p:nvSpPr>
          <p:cNvPr id="712712" name="Text Box 8"/>
          <p:cNvSpPr txBox="1">
            <a:spLocks noChangeArrowheads="1"/>
          </p:cNvSpPr>
          <p:nvPr/>
        </p:nvSpPr>
        <p:spPr bwMode="auto">
          <a:xfrm>
            <a:off x="762000" y="1295400"/>
            <a:ext cx="6562725" cy="457200"/>
          </a:xfrm>
          <a:prstGeom prst="rect">
            <a:avLst/>
          </a:prstGeom>
          <a:solidFill>
            <a:schemeClr val="bg1"/>
          </a:solidFill>
          <a:ln w="9525">
            <a:noFill/>
            <a:miter lim="800000"/>
            <a:headEnd/>
            <a:tailEnd/>
          </a:ln>
          <a:effectLst/>
        </p:spPr>
        <p:txBody>
          <a:bodyPr wrap="none">
            <a:spAutoFit/>
          </a:bodyPr>
          <a:lstStyle/>
          <a:p>
            <a:r>
              <a:rPr lang="en-US"/>
              <a:t>BDDs for representing States &amp; Transition Function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Online Search as a Hammer that can hit many nails..</a:t>
            </a:r>
            <a:endParaRPr lang="en-US" dirty="0"/>
          </a:p>
        </p:txBody>
      </p:sp>
      <p:sp>
        <p:nvSpPr>
          <p:cNvPr id="8" name="Content Placeholder 7"/>
          <p:cNvSpPr>
            <a:spLocks noGrp="1"/>
          </p:cNvSpPr>
          <p:nvPr>
            <p:ph idx="1"/>
          </p:nvPr>
        </p:nvSpPr>
        <p:spPr/>
        <p:txBody>
          <a:bodyPr/>
          <a:lstStyle/>
          <a:p>
            <a:r>
              <a:rPr lang="en-US" sz="2000" dirty="0" smtClean="0"/>
              <a:t>If you have no model, you will need online search</a:t>
            </a:r>
          </a:p>
          <a:p>
            <a:pPr lvl="1"/>
            <a:r>
              <a:rPr lang="en-US" sz="2000" dirty="0" smtClean="0"/>
              <a:t>Since only by exploring you can figure out the model</a:t>
            </a:r>
          </a:p>
          <a:p>
            <a:pPr lvl="2"/>
            <a:r>
              <a:rPr lang="en-US" sz="2000" dirty="0" smtClean="0"/>
              <a:t>..and as you learn part of the model, you are stuck with the exploration/exploitation tradeoff</a:t>
            </a:r>
          </a:p>
          <a:p>
            <a:r>
              <a:rPr lang="en-US" sz="2000" dirty="0" smtClean="0"/>
              <a:t>If you have a model, but you are too lazy to use it, you need online search</a:t>
            </a:r>
          </a:p>
          <a:p>
            <a:pPr lvl="1"/>
            <a:r>
              <a:rPr lang="en-US" sz="2000" dirty="0" smtClean="0"/>
              <a:t>Limited contingency planning; planning and </a:t>
            </a:r>
            <a:r>
              <a:rPr lang="en-US" sz="2000" dirty="0" err="1" smtClean="0"/>
              <a:t>replanning</a:t>
            </a:r>
            <a:r>
              <a:rPr lang="en-US" sz="2000" dirty="0" smtClean="0"/>
              <a:t>; online stochastic planning</a:t>
            </a:r>
          </a:p>
          <a:p>
            <a:r>
              <a:rPr lang="en-US" sz="2400" dirty="0" smtClean="0"/>
              <a:t>If you have no time to reason, you will need to do online search</a:t>
            </a:r>
          </a:p>
          <a:p>
            <a:pPr lvl="1"/>
            <a:r>
              <a:rPr lang="en-US" sz="2000" dirty="0" smtClean="0"/>
              <a:t>E.g. dynamic and semi-dynamic scenarios</a:t>
            </a:r>
          </a:p>
          <a:p>
            <a:pPr lvl="1"/>
            <a:endParaRPr lang="en-US" sz="2000" dirty="0" smtClean="0"/>
          </a:p>
          <a:p>
            <a:pPr lvl="1"/>
            <a:endParaRPr lang="en-US" sz="2000" dirty="0"/>
          </a:p>
        </p:txBody>
      </p:sp>
      <p:sp>
        <p:nvSpPr>
          <p:cNvPr id="9" name="TextBox 8"/>
          <p:cNvSpPr txBox="1"/>
          <p:nvPr/>
        </p:nvSpPr>
        <p:spPr>
          <a:xfrm>
            <a:off x="381000" y="5638800"/>
            <a:ext cx="8325100" cy="830997"/>
          </a:xfrm>
          <a:prstGeom prst="rect">
            <a:avLst/>
          </a:prstGeom>
          <a:noFill/>
        </p:spPr>
        <p:txBody>
          <a:bodyPr wrap="none" rtlCol="0">
            <a:spAutoFit/>
          </a:bodyPr>
          <a:lstStyle/>
          <a:p>
            <a:r>
              <a:rPr lang="en-US" dirty="0" smtClean="0">
                <a:solidFill>
                  <a:srgbClr val="990033"/>
                </a:solidFill>
              </a:rPr>
              <a:t>Online search doesn’t mean “no need whatsoever to think”</a:t>
            </a:r>
          </a:p>
          <a:p>
            <a:r>
              <a:rPr lang="en-US" dirty="0" smtClean="0">
                <a:solidFill>
                  <a:srgbClr val="990033"/>
                </a:solidFill>
              </a:rPr>
              <a:t>	--Trick is to use partial model (either learned or excerpted)</a:t>
            </a:r>
            <a:endParaRPr lang="en-US" dirty="0">
              <a:solidFill>
                <a:srgbClr val="990033"/>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ChangeArrowheads="1"/>
          </p:cNvSpPr>
          <p:nvPr/>
        </p:nvSpPr>
        <p:spPr bwMode="auto">
          <a:xfrm>
            <a:off x="896938" y="1755775"/>
            <a:ext cx="1411287" cy="284163"/>
          </a:xfrm>
          <a:prstGeom prst="rect">
            <a:avLst/>
          </a:prstGeom>
          <a:noFill/>
          <a:ln w="25400">
            <a:noFill/>
            <a:miter lim="800000"/>
            <a:headEnd/>
            <a:tailEnd/>
          </a:ln>
          <a:effectLst/>
        </p:spPr>
        <p:txBody>
          <a:bodyPr wrap="none" lIns="63472" tIns="25388" rIns="63472" bIns="25388">
            <a:spAutoFit/>
          </a:bodyPr>
          <a:lstStyle/>
          <a:p>
            <a:pPr algn="ctr" eaLnBrk="0" hangingPunct="0">
              <a:lnSpc>
                <a:spcPct val="85000"/>
              </a:lnSpc>
            </a:pPr>
            <a:r>
              <a:rPr lang="en-US" sz="1800" b="1">
                <a:solidFill>
                  <a:schemeClr val="tx2"/>
                </a:solidFill>
                <a:latin typeface="Arial" charset="0"/>
              </a:rPr>
              <a:t>Argument </a:t>
            </a:r>
            <a:r>
              <a:rPr lang="en-US" sz="1800" i="1">
                <a:solidFill>
                  <a:schemeClr val="hlink"/>
                </a:solidFill>
                <a:latin typeface="Arial" charset="0"/>
              </a:rPr>
              <a:t>F</a:t>
            </a:r>
          </a:p>
        </p:txBody>
      </p:sp>
      <p:sp>
        <p:nvSpPr>
          <p:cNvPr id="730115" name="Rectangle 3"/>
          <p:cNvSpPr>
            <a:spLocks noGrp="1" noChangeArrowheads="1"/>
          </p:cNvSpPr>
          <p:nvPr>
            <p:ph type="title"/>
          </p:nvPr>
        </p:nvSpPr>
        <p:spPr/>
        <p:txBody>
          <a:bodyPr/>
          <a:lstStyle/>
          <a:p>
            <a:r>
              <a:rPr lang="en-US"/>
              <a:t>Restriction Execution Example</a:t>
            </a:r>
          </a:p>
        </p:txBody>
      </p:sp>
      <p:grpSp>
        <p:nvGrpSpPr>
          <p:cNvPr id="2" name="Group 4"/>
          <p:cNvGrpSpPr>
            <a:grpSpLocks/>
          </p:cNvGrpSpPr>
          <p:nvPr/>
        </p:nvGrpSpPr>
        <p:grpSpPr bwMode="auto">
          <a:xfrm>
            <a:off x="1296988" y="2214563"/>
            <a:ext cx="1144587" cy="2441575"/>
            <a:chOff x="2832" y="1008"/>
            <a:chExt cx="720" cy="1536"/>
          </a:xfrm>
        </p:grpSpPr>
        <p:sp>
          <p:nvSpPr>
            <p:cNvPr id="730117" name="Line 5"/>
            <p:cNvSpPr>
              <a:spLocks noChangeShapeType="1"/>
            </p:cNvSpPr>
            <p:nvPr/>
          </p:nvSpPr>
          <p:spPr bwMode="auto">
            <a:xfrm>
              <a:off x="2928" y="1440"/>
              <a:ext cx="528" cy="336"/>
            </a:xfrm>
            <a:prstGeom prst="line">
              <a:avLst/>
            </a:prstGeom>
            <a:noFill/>
            <a:ln w="25400">
              <a:solidFill>
                <a:srgbClr val="990000"/>
              </a:solidFill>
              <a:round/>
              <a:headEnd/>
              <a:tailEnd/>
            </a:ln>
          </p:spPr>
          <p:txBody>
            <a:bodyPr/>
            <a:lstStyle/>
            <a:p>
              <a:endParaRPr lang="en-US"/>
            </a:p>
          </p:txBody>
        </p:sp>
        <p:sp>
          <p:nvSpPr>
            <p:cNvPr id="730118" name="Line 6"/>
            <p:cNvSpPr>
              <a:spLocks noChangeShapeType="1"/>
            </p:cNvSpPr>
            <p:nvPr/>
          </p:nvSpPr>
          <p:spPr bwMode="auto">
            <a:xfrm flipH="1">
              <a:off x="2928" y="1776"/>
              <a:ext cx="528" cy="336"/>
            </a:xfrm>
            <a:prstGeom prst="line">
              <a:avLst/>
            </a:prstGeom>
            <a:noFill/>
            <a:ln w="25400">
              <a:solidFill>
                <a:srgbClr val="00CC00"/>
              </a:solidFill>
              <a:prstDash val="dash"/>
              <a:round/>
              <a:headEnd/>
              <a:tailEnd/>
            </a:ln>
          </p:spPr>
          <p:txBody>
            <a:bodyPr/>
            <a:lstStyle/>
            <a:p>
              <a:endParaRPr lang="en-US"/>
            </a:p>
          </p:txBody>
        </p:sp>
        <p:sp>
          <p:nvSpPr>
            <p:cNvPr id="730119" name="Line 7"/>
            <p:cNvSpPr>
              <a:spLocks noChangeShapeType="1"/>
            </p:cNvSpPr>
            <p:nvPr/>
          </p:nvSpPr>
          <p:spPr bwMode="auto">
            <a:xfrm>
              <a:off x="2928" y="2112"/>
              <a:ext cx="528" cy="336"/>
            </a:xfrm>
            <a:prstGeom prst="line">
              <a:avLst/>
            </a:prstGeom>
            <a:noFill/>
            <a:ln w="25400">
              <a:solidFill>
                <a:srgbClr val="990000"/>
              </a:solidFill>
              <a:round/>
              <a:headEnd/>
              <a:tailEnd/>
            </a:ln>
          </p:spPr>
          <p:txBody>
            <a:bodyPr/>
            <a:lstStyle/>
            <a:p>
              <a:endParaRPr lang="en-US"/>
            </a:p>
          </p:txBody>
        </p:sp>
        <p:sp>
          <p:nvSpPr>
            <p:cNvPr id="730120" name="Line 8"/>
            <p:cNvSpPr>
              <a:spLocks noChangeShapeType="1"/>
            </p:cNvSpPr>
            <p:nvPr/>
          </p:nvSpPr>
          <p:spPr bwMode="auto">
            <a:xfrm>
              <a:off x="3456" y="1776"/>
              <a:ext cx="0" cy="672"/>
            </a:xfrm>
            <a:prstGeom prst="line">
              <a:avLst/>
            </a:prstGeom>
            <a:noFill/>
            <a:ln w="25400">
              <a:solidFill>
                <a:srgbClr val="990000"/>
              </a:solidFill>
              <a:round/>
              <a:headEnd/>
              <a:tailEnd/>
            </a:ln>
          </p:spPr>
          <p:txBody>
            <a:bodyPr/>
            <a:lstStyle/>
            <a:p>
              <a:endParaRPr lang="en-US"/>
            </a:p>
          </p:txBody>
        </p:sp>
        <p:sp>
          <p:nvSpPr>
            <p:cNvPr id="730121" name="Line 9"/>
            <p:cNvSpPr>
              <a:spLocks noChangeShapeType="1"/>
            </p:cNvSpPr>
            <p:nvPr/>
          </p:nvSpPr>
          <p:spPr bwMode="auto">
            <a:xfrm flipH="1">
              <a:off x="2928" y="1440"/>
              <a:ext cx="0" cy="672"/>
            </a:xfrm>
            <a:prstGeom prst="line">
              <a:avLst/>
            </a:prstGeom>
            <a:noFill/>
            <a:ln w="25400">
              <a:solidFill>
                <a:srgbClr val="00CC00"/>
              </a:solidFill>
              <a:prstDash val="dash"/>
              <a:round/>
              <a:headEnd/>
              <a:tailEnd/>
            </a:ln>
          </p:spPr>
          <p:txBody>
            <a:bodyPr/>
            <a:lstStyle/>
            <a:p>
              <a:endParaRPr lang="en-US"/>
            </a:p>
          </p:txBody>
        </p:sp>
        <p:sp>
          <p:nvSpPr>
            <p:cNvPr id="730122" name="Line 10"/>
            <p:cNvSpPr>
              <a:spLocks noChangeShapeType="1"/>
            </p:cNvSpPr>
            <p:nvPr/>
          </p:nvSpPr>
          <p:spPr bwMode="auto">
            <a:xfrm flipH="1">
              <a:off x="2928" y="2112"/>
              <a:ext cx="0" cy="336"/>
            </a:xfrm>
            <a:prstGeom prst="line">
              <a:avLst/>
            </a:prstGeom>
            <a:noFill/>
            <a:ln w="25400">
              <a:solidFill>
                <a:srgbClr val="00CC00"/>
              </a:solidFill>
              <a:prstDash val="dash"/>
              <a:round/>
              <a:headEnd/>
              <a:tailEnd/>
            </a:ln>
          </p:spPr>
          <p:txBody>
            <a:bodyPr/>
            <a:lstStyle/>
            <a:p>
              <a:endParaRPr lang="en-US"/>
            </a:p>
          </p:txBody>
        </p:sp>
        <p:sp>
          <p:nvSpPr>
            <p:cNvPr id="730123" name="Line 11"/>
            <p:cNvSpPr>
              <a:spLocks noChangeShapeType="1"/>
            </p:cNvSpPr>
            <p:nvPr/>
          </p:nvSpPr>
          <p:spPr bwMode="auto">
            <a:xfrm>
              <a:off x="3168" y="1104"/>
              <a:ext cx="288" cy="672"/>
            </a:xfrm>
            <a:prstGeom prst="line">
              <a:avLst/>
            </a:prstGeom>
            <a:noFill/>
            <a:ln w="25400">
              <a:solidFill>
                <a:srgbClr val="990000"/>
              </a:solidFill>
              <a:round/>
              <a:headEnd/>
              <a:tailEnd/>
            </a:ln>
          </p:spPr>
          <p:txBody>
            <a:bodyPr/>
            <a:lstStyle/>
            <a:p>
              <a:endParaRPr lang="en-US"/>
            </a:p>
          </p:txBody>
        </p:sp>
        <p:sp>
          <p:nvSpPr>
            <p:cNvPr id="730124" name="Line 12"/>
            <p:cNvSpPr>
              <a:spLocks noChangeShapeType="1"/>
            </p:cNvSpPr>
            <p:nvPr/>
          </p:nvSpPr>
          <p:spPr bwMode="auto">
            <a:xfrm flipH="1">
              <a:off x="2928" y="1104"/>
              <a:ext cx="240" cy="336"/>
            </a:xfrm>
            <a:prstGeom prst="line">
              <a:avLst/>
            </a:prstGeom>
            <a:noFill/>
            <a:ln w="25400">
              <a:solidFill>
                <a:srgbClr val="00CC00"/>
              </a:solidFill>
              <a:prstDash val="dash"/>
              <a:round/>
              <a:headEnd/>
              <a:tailEnd/>
            </a:ln>
          </p:spPr>
          <p:txBody>
            <a:bodyPr/>
            <a:lstStyle/>
            <a:p>
              <a:endParaRPr lang="en-US"/>
            </a:p>
          </p:txBody>
        </p:sp>
        <p:grpSp>
          <p:nvGrpSpPr>
            <p:cNvPr id="3" name="Group 13"/>
            <p:cNvGrpSpPr>
              <a:grpSpLocks/>
            </p:cNvGrpSpPr>
            <p:nvPr/>
          </p:nvGrpSpPr>
          <p:grpSpPr bwMode="auto">
            <a:xfrm>
              <a:off x="2832" y="2352"/>
              <a:ext cx="192" cy="192"/>
              <a:chOff x="2640" y="1296"/>
              <a:chExt cx="192" cy="192"/>
            </a:xfrm>
          </p:grpSpPr>
          <p:sp>
            <p:nvSpPr>
              <p:cNvPr id="730126" name="Rectangle 14"/>
              <p:cNvSpPr>
                <a:spLocks noChangeArrowheads="1"/>
              </p:cNvSpPr>
              <p:nvPr/>
            </p:nvSpPr>
            <p:spPr bwMode="auto">
              <a:xfrm>
                <a:off x="2640" y="1296"/>
                <a:ext cx="192" cy="192"/>
              </a:xfrm>
              <a:prstGeom prst="rect">
                <a:avLst/>
              </a:prstGeom>
              <a:solidFill>
                <a:srgbClr val="66FFFF"/>
              </a:solidFill>
              <a:ln w="25400">
                <a:solidFill>
                  <a:srgbClr val="000033"/>
                </a:solidFill>
                <a:miter lim="800000"/>
                <a:headEnd/>
                <a:tailEnd/>
              </a:ln>
            </p:spPr>
            <p:txBody>
              <a:bodyPr/>
              <a:lstStyle/>
              <a:p>
                <a:endParaRPr lang="en-US"/>
              </a:p>
            </p:txBody>
          </p:sp>
          <p:sp>
            <p:nvSpPr>
              <p:cNvPr id="730127" name="Rectangle 15"/>
              <p:cNvSpPr>
                <a:spLocks noChangeArrowheads="1"/>
              </p:cNvSpPr>
              <p:nvPr/>
            </p:nvSpPr>
            <p:spPr bwMode="auto">
              <a:xfrm>
                <a:off x="2688" y="1312"/>
                <a:ext cx="80" cy="156"/>
              </a:xfrm>
              <a:prstGeom prst="rect">
                <a:avLst/>
              </a:prstGeom>
              <a:noFill/>
              <a:ln w="9525">
                <a:noFill/>
                <a:miter lim="800000"/>
                <a:headEnd/>
                <a:tailEnd/>
              </a:ln>
            </p:spPr>
            <p:txBody>
              <a:bodyPr wrap="none" lIns="0" tIns="0" rIns="0" bIns="0">
                <a:spAutoFit/>
              </a:bodyPr>
              <a:lstStyle/>
              <a:p>
                <a:pPr algn="ctr" defTabSz="915988" eaLnBrk="0" hangingPunct="0">
                  <a:lnSpc>
                    <a:spcPct val="90000"/>
                  </a:lnSpc>
                </a:pPr>
                <a:r>
                  <a:rPr lang="en-US" sz="1800">
                    <a:solidFill>
                      <a:srgbClr val="000033"/>
                    </a:solidFill>
                    <a:latin typeface="Helvetica" pitchFamily="34" charset="0"/>
                  </a:rPr>
                  <a:t>0</a:t>
                </a:r>
                <a:endParaRPr lang="en-US" sz="1800" b="1">
                  <a:latin typeface="Arial" charset="0"/>
                </a:endParaRPr>
              </a:p>
            </p:txBody>
          </p:sp>
        </p:grpSp>
        <p:grpSp>
          <p:nvGrpSpPr>
            <p:cNvPr id="4" name="Group 16"/>
            <p:cNvGrpSpPr>
              <a:grpSpLocks/>
            </p:cNvGrpSpPr>
            <p:nvPr/>
          </p:nvGrpSpPr>
          <p:grpSpPr bwMode="auto">
            <a:xfrm>
              <a:off x="3072" y="1008"/>
              <a:ext cx="192" cy="192"/>
              <a:chOff x="1968" y="1056"/>
              <a:chExt cx="192" cy="192"/>
            </a:xfrm>
          </p:grpSpPr>
          <p:sp>
            <p:nvSpPr>
              <p:cNvPr id="730129" name="Oval 17"/>
              <p:cNvSpPr>
                <a:spLocks noChangeArrowheads="1"/>
              </p:cNvSpPr>
              <p:nvPr/>
            </p:nvSpPr>
            <p:spPr bwMode="auto">
              <a:xfrm>
                <a:off x="1968" y="1056"/>
                <a:ext cx="192" cy="192"/>
              </a:xfrm>
              <a:prstGeom prst="ellipse">
                <a:avLst/>
              </a:prstGeom>
              <a:solidFill>
                <a:srgbClr val="66FFFF"/>
              </a:solidFill>
              <a:ln w="25400">
                <a:solidFill>
                  <a:srgbClr val="000033"/>
                </a:solidFill>
                <a:round/>
                <a:headEnd/>
                <a:tailEnd/>
              </a:ln>
            </p:spPr>
            <p:txBody>
              <a:bodyPr/>
              <a:lstStyle/>
              <a:p>
                <a:endParaRPr lang="en-US"/>
              </a:p>
            </p:txBody>
          </p:sp>
          <p:sp>
            <p:nvSpPr>
              <p:cNvPr id="730130" name="Rectangle 18"/>
              <p:cNvSpPr>
                <a:spLocks noChangeArrowheads="1"/>
              </p:cNvSpPr>
              <p:nvPr/>
            </p:nvSpPr>
            <p:spPr bwMode="auto">
              <a:xfrm>
                <a:off x="2023" y="1068"/>
                <a:ext cx="80" cy="156"/>
              </a:xfrm>
              <a:prstGeom prst="rect">
                <a:avLst/>
              </a:prstGeom>
              <a:noFill/>
              <a:ln w="9525">
                <a:noFill/>
                <a:miter lim="800000"/>
                <a:headEnd/>
                <a:tailEnd/>
              </a:ln>
            </p:spPr>
            <p:txBody>
              <a:bodyPr wrap="none" lIns="0" tIns="0" rIns="0" bIns="0">
                <a:spAutoFit/>
              </a:bodyPr>
              <a:lstStyle/>
              <a:p>
                <a:pPr algn="ctr" defTabSz="915988" eaLnBrk="0" hangingPunct="0">
                  <a:lnSpc>
                    <a:spcPct val="90000"/>
                  </a:lnSpc>
                </a:pPr>
                <a:r>
                  <a:rPr lang="en-US" sz="1800" i="1">
                    <a:solidFill>
                      <a:srgbClr val="000033"/>
                    </a:solidFill>
                    <a:latin typeface="Helvetica" pitchFamily="34" charset="0"/>
                  </a:rPr>
                  <a:t>a</a:t>
                </a:r>
                <a:endParaRPr lang="en-US" sz="1800" b="1">
                  <a:latin typeface="Arial" charset="0"/>
                </a:endParaRPr>
              </a:p>
            </p:txBody>
          </p:sp>
        </p:grpSp>
        <p:grpSp>
          <p:nvGrpSpPr>
            <p:cNvPr id="5" name="Group 19"/>
            <p:cNvGrpSpPr>
              <a:grpSpLocks/>
            </p:cNvGrpSpPr>
            <p:nvPr/>
          </p:nvGrpSpPr>
          <p:grpSpPr bwMode="auto">
            <a:xfrm>
              <a:off x="2832" y="1344"/>
              <a:ext cx="192" cy="192"/>
              <a:chOff x="1968" y="1056"/>
              <a:chExt cx="192" cy="192"/>
            </a:xfrm>
          </p:grpSpPr>
          <p:sp>
            <p:nvSpPr>
              <p:cNvPr id="730132" name="Oval 20"/>
              <p:cNvSpPr>
                <a:spLocks noChangeArrowheads="1"/>
              </p:cNvSpPr>
              <p:nvPr/>
            </p:nvSpPr>
            <p:spPr bwMode="auto">
              <a:xfrm>
                <a:off x="1968" y="1056"/>
                <a:ext cx="192" cy="192"/>
              </a:xfrm>
              <a:prstGeom prst="ellipse">
                <a:avLst/>
              </a:prstGeom>
              <a:solidFill>
                <a:srgbClr val="66FFFF"/>
              </a:solidFill>
              <a:ln w="25400">
                <a:solidFill>
                  <a:srgbClr val="000033"/>
                </a:solidFill>
                <a:round/>
                <a:headEnd/>
                <a:tailEnd/>
              </a:ln>
            </p:spPr>
            <p:txBody>
              <a:bodyPr/>
              <a:lstStyle/>
              <a:p>
                <a:endParaRPr lang="en-US"/>
              </a:p>
            </p:txBody>
          </p:sp>
          <p:sp>
            <p:nvSpPr>
              <p:cNvPr id="730133" name="Rectangle 21"/>
              <p:cNvSpPr>
                <a:spLocks noChangeArrowheads="1"/>
              </p:cNvSpPr>
              <p:nvPr/>
            </p:nvSpPr>
            <p:spPr bwMode="auto">
              <a:xfrm>
                <a:off x="2023" y="1068"/>
                <a:ext cx="80" cy="156"/>
              </a:xfrm>
              <a:prstGeom prst="rect">
                <a:avLst/>
              </a:prstGeom>
              <a:noFill/>
              <a:ln w="9525">
                <a:noFill/>
                <a:miter lim="800000"/>
                <a:headEnd/>
                <a:tailEnd/>
              </a:ln>
            </p:spPr>
            <p:txBody>
              <a:bodyPr wrap="none" lIns="0" tIns="0" rIns="0" bIns="0">
                <a:spAutoFit/>
              </a:bodyPr>
              <a:lstStyle/>
              <a:p>
                <a:pPr algn="ctr" defTabSz="915988" eaLnBrk="0" hangingPunct="0">
                  <a:lnSpc>
                    <a:spcPct val="90000"/>
                  </a:lnSpc>
                </a:pPr>
                <a:r>
                  <a:rPr lang="en-US" sz="1800" i="1">
                    <a:solidFill>
                      <a:srgbClr val="000033"/>
                    </a:solidFill>
                    <a:latin typeface="Helvetica" pitchFamily="34" charset="0"/>
                  </a:rPr>
                  <a:t>b</a:t>
                </a:r>
                <a:endParaRPr lang="en-US" sz="1800" b="1">
                  <a:latin typeface="Arial" charset="0"/>
                </a:endParaRPr>
              </a:p>
            </p:txBody>
          </p:sp>
        </p:grpSp>
        <p:grpSp>
          <p:nvGrpSpPr>
            <p:cNvPr id="6" name="Group 22"/>
            <p:cNvGrpSpPr>
              <a:grpSpLocks/>
            </p:cNvGrpSpPr>
            <p:nvPr/>
          </p:nvGrpSpPr>
          <p:grpSpPr bwMode="auto">
            <a:xfrm>
              <a:off x="3360" y="1680"/>
              <a:ext cx="192" cy="192"/>
              <a:chOff x="1968" y="1056"/>
              <a:chExt cx="192" cy="192"/>
            </a:xfrm>
          </p:grpSpPr>
          <p:sp>
            <p:nvSpPr>
              <p:cNvPr id="730135" name="Oval 23"/>
              <p:cNvSpPr>
                <a:spLocks noChangeArrowheads="1"/>
              </p:cNvSpPr>
              <p:nvPr/>
            </p:nvSpPr>
            <p:spPr bwMode="auto">
              <a:xfrm>
                <a:off x="1968" y="1056"/>
                <a:ext cx="192" cy="192"/>
              </a:xfrm>
              <a:prstGeom prst="ellipse">
                <a:avLst/>
              </a:prstGeom>
              <a:solidFill>
                <a:srgbClr val="66FFFF"/>
              </a:solidFill>
              <a:ln w="25400">
                <a:solidFill>
                  <a:srgbClr val="000033"/>
                </a:solidFill>
                <a:round/>
                <a:headEnd/>
                <a:tailEnd/>
              </a:ln>
            </p:spPr>
            <p:txBody>
              <a:bodyPr/>
              <a:lstStyle/>
              <a:p>
                <a:endParaRPr lang="en-US"/>
              </a:p>
            </p:txBody>
          </p:sp>
          <p:sp>
            <p:nvSpPr>
              <p:cNvPr id="730136" name="Rectangle 24"/>
              <p:cNvSpPr>
                <a:spLocks noChangeArrowheads="1"/>
              </p:cNvSpPr>
              <p:nvPr/>
            </p:nvSpPr>
            <p:spPr bwMode="auto">
              <a:xfrm>
                <a:off x="2027" y="1068"/>
                <a:ext cx="72" cy="156"/>
              </a:xfrm>
              <a:prstGeom prst="rect">
                <a:avLst/>
              </a:prstGeom>
              <a:noFill/>
              <a:ln w="9525">
                <a:noFill/>
                <a:miter lim="800000"/>
                <a:headEnd/>
                <a:tailEnd/>
              </a:ln>
            </p:spPr>
            <p:txBody>
              <a:bodyPr wrap="none" lIns="0" tIns="0" rIns="0" bIns="0">
                <a:spAutoFit/>
              </a:bodyPr>
              <a:lstStyle/>
              <a:p>
                <a:pPr algn="ctr" defTabSz="915988" eaLnBrk="0" hangingPunct="0">
                  <a:lnSpc>
                    <a:spcPct val="90000"/>
                  </a:lnSpc>
                </a:pPr>
                <a:r>
                  <a:rPr lang="en-US" sz="1800" i="1">
                    <a:solidFill>
                      <a:srgbClr val="000033"/>
                    </a:solidFill>
                    <a:latin typeface="Helvetica" pitchFamily="34" charset="0"/>
                  </a:rPr>
                  <a:t>c</a:t>
                </a:r>
                <a:endParaRPr lang="en-US" sz="1800" b="1">
                  <a:latin typeface="Arial" charset="0"/>
                </a:endParaRPr>
              </a:p>
            </p:txBody>
          </p:sp>
        </p:grpSp>
        <p:grpSp>
          <p:nvGrpSpPr>
            <p:cNvPr id="7" name="Group 25"/>
            <p:cNvGrpSpPr>
              <a:grpSpLocks/>
            </p:cNvGrpSpPr>
            <p:nvPr/>
          </p:nvGrpSpPr>
          <p:grpSpPr bwMode="auto">
            <a:xfrm>
              <a:off x="2832" y="2016"/>
              <a:ext cx="192" cy="192"/>
              <a:chOff x="1968" y="1056"/>
              <a:chExt cx="192" cy="192"/>
            </a:xfrm>
          </p:grpSpPr>
          <p:sp>
            <p:nvSpPr>
              <p:cNvPr id="730138" name="Oval 26"/>
              <p:cNvSpPr>
                <a:spLocks noChangeArrowheads="1"/>
              </p:cNvSpPr>
              <p:nvPr/>
            </p:nvSpPr>
            <p:spPr bwMode="auto">
              <a:xfrm>
                <a:off x="1968" y="1056"/>
                <a:ext cx="192" cy="192"/>
              </a:xfrm>
              <a:prstGeom prst="ellipse">
                <a:avLst/>
              </a:prstGeom>
              <a:solidFill>
                <a:srgbClr val="66FFFF"/>
              </a:solidFill>
              <a:ln w="25400">
                <a:solidFill>
                  <a:srgbClr val="000033"/>
                </a:solidFill>
                <a:round/>
                <a:headEnd/>
                <a:tailEnd/>
              </a:ln>
            </p:spPr>
            <p:txBody>
              <a:bodyPr/>
              <a:lstStyle/>
              <a:p>
                <a:endParaRPr lang="en-US"/>
              </a:p>
            </p:txBody>
          </p:sp>
          <p:sp>
            <p:nvSpPr>
              <p:cNvPr id="730139" name="Rectangle 27"/>
              <p:cNvSpPr>
                <a:spLocks noChangeArrowheads="1"/>
              </p:cNvSpPr>
              <p:nvPr/>
            </p:nvSpPr>
            <p:spPr bwMode="auto">
              <a:xfrm>
                <a:off x="2023" y="1068"/>
                <a:ext cx="80" cy="156"/>
              </a:xfrm>
              <a:prstGeom prst="rect">
                <a:avLst/>
              </a:prstGeom>
              <a:noFill/>
              <a:ln w="9525">
                <a:noFill/>
                <a:miter lim="800000"/>
                <a:headEnd/>
                <a:tailEnd/>
              </a:ln>
            </p:spPr>
            <p:txBody>
              <a:bodyPr wrap="none" lIns="0" tIns="0" rIns="0" bIns="0">
                <a:spAutoFit/>
              </a:bodyPr>
              <a:lstStyle/>
              <a:p>
                <a:pPr algn="ctr" defTabSz="915988" eaLnBrk="0" hangingPunct="0">
                  <a:lnSpc>
                    <a:spcPct val="90000"/>
                  </a:lnSpc>
                </a:pPr>
                <a:r>
                  <a:rPr lang="en-US" sz="1800" i="1">
                    <a:solidFill>
                      <a:srgbClr val="000033"/>
                    </a:solidFill>
                    <a:latin typeface="Helvetica" pitchFamily="34" charset="0"/>
                  </a:rPr>
                  <a:t>d</a:t>
                </a:r>
                <a:endParaRPr lang="en-US" sz="1800" b="1">
                  <a:latin typeface="Arial" charset="0"/>
                </a:endParaRPr>
              </a:p>
            </p:txBody>
          </p:sp>
        </p:grpSp>
        <p:grpSp>
          <p:nvGrpSpPr>
            <p:cNvPr id="8" name="Group 28"/>
            <p:cNvGrpSpPr>
              <a:grpSpLocks/>
            </p:cNvGrpSpPr>
            <p:nvPr/>
          </p:nvGrpSpPr>
          <p:grpSpPr bwMode="auto">
            <a:xfrm>
              <a:off x="3360" y="2352"/>
              <a:ext cx="192" cy="192"/>
              <a:chOff x="2640" y="1296"/>
              <a:chExt cx="192" cy="192"/>
            </a:xfrm>
          </p:grpSpPr>
          <p:sp>
            <p:nvSpPr>
              <p:cNvPr id="730141" name="Rectangle 29"/>
              <p:cNvSpPr>
                <a:spLocks noChangeArrowheads="1"/>
              </p:cNvSpPr>
              <p:nvPr/>
            </p:nvSpPr>
            <p:spPr bwMode="auto">
              <a:xfrm>
                <a:off x="2640" y="1296"/>
                <a:ext cx="192" cy="192"/>
              </a:xfrm>
              <a:prstGeom prst="rect">
                <a:avLst/>
              </a:prstGeom>
              <a:solidFill>
                <a:srgbClr val="66FFFF"/>
              </a:solidFill>
              <a:ln w="25400">
                <a:solidFill>
                  <a:srgbClr val="000033"/>
                </a:solidFill>
                <a:miter lim="800000"/>
                <a:headEnd/>
                <a:tailEnd/>
              </a:ln>
            </p:spPr>
            <p:txBody>
              <a:bodyPr/>
              <a:lstStyle/>
              <a:p>
                <a:endParaRPr lang="en-US"/>
              </a:p>
            </p:txBody>
          </p:sp>
          <p:sp>
            <p:nvSpPr>
              <p:cNvPr id="730142" name="Rectangle 30"/>
              <p:cNvSpPr>
                <a:spLocks noChangeArrowheads="1"/>
              </p:cNvSpPr>
              <p:nvPr/>
            </p:nvSpPr>
            <p:spPr bwMode="auto">
              <a:xfrm>
                <a:off x="2688" y="1312"/>
                <a:ext cx="80" cy="156"/>
              </a:xfrm>
              <a:prstGeom prst="rect">
                <a:avLst/>
              </a:prstGeom>
              <a:noFill/>
              <a:ln w="9525">
                <a:noFill/>
                <a:miter lim="800000"/>
                <a:headEnd/>
                <a:tailEnd/>
              </a:ln>
            </p:spPr>
            <p:txBody>
              <a:bodyPr wrap="none" lIns="0" tIns="0" rIns="0" bIns="0">
                <a:spAutoFit/>
              </a:bodyPr>
              <a:lstStyle/>
              <a:p>
                <a:pPr algn="ctr" defTabSz="915988" eaLnBrk="0" hangingPunct="0">
                  <a:lnSpc>
                    <a:spcPct val="90000"/>
                  </a:lnSpc>
                </a:pPr>
                <a:r>
                  <a:rPr lang="en-US" sz="1800">
                    <a:solidFill>
                      <a:srgbClr val="000033"/>
                    </a:solidFill>
                    <a:latin typeface="Helvetica" pitchFamily="34" charset="0"/>
                  </a:rPr>
                  <a:t>1</a:t>
                </a:r>
                <a:endParaRPr lang="en-US" sz="1800" b="1">
                  <a:latin typeface="Arial" charset="0"/>
                </a:endParaRPr>
              </a:p>
            </p:txBody>
          </p:sp>
        </p:grpSp>
      </p:grpSp>
      <p:grpSp>
        <p:nvGrpSpPr>
          <p:cNvPr id="9" name="Group 31"/>
          <p:cNvGrpSpPr>
            <a:grpSpLocks/>
          </p:cNvGrpSpPr>
          <p:nvPr/>
        </p:nvGrpSpPr>
        <p:grpSpPr bwMode="auto">
          <a:xfrm>
            <a:off x="3205163" y="1755775"/>
            <a:ext cx="2041525" cy="2900363"/>
            <a:chOff x="2016" y="1104"/>
            <a:chExt cx="1284" cy="1824"/>
          </a:xfrm>
        </p:grpSpPr>
        <p:grpSp>
          <p:nvGrpSpPr>
            <p:cNvPr id="10" name="Group 32"/>
            <p:cNvGrpSpPr>
              <a:grpSpLocks/>
            </p:cNvGrpSpPr>
            <p:nvPr/>
          </p:nvGrpSpPr>
          <p:grpSpPr bwMode="auto">
            <a:xfrm>
              <a:off x="2263" y="1392"/>
              <a:ext cx="720" cy="1536"/>
              <a:chOff x="2064" y="1008"/>
              <a:chExt cx="720" cy="1536"/>
            </a:xfrm>
          </p:grpSpPr>
          <p:sp>
            <p:nvSpPr>
              <p:cNvPr id="730145" name="Freeform 33"/>
              <p:cNvSpPr>
                <a:spLocks/>
              </p:cNvSpPr>
              <p:nvPr/>
            </p:nvSpPr>
            <p:spPr bwMode="auto">
              <a:xfrm>
                <a:off x="2208" y="1104"/>
                <a:ext cx="480" cy="672"/>
              </a:xfrm>
              <a:custGeom>
                <a:avLst/>
                <a:gdLst/>
                <a:ahLst/>
                <a:cxnLst>
                  <a:cxn ang="0">
                    <a:pos x="192" y="0"/>
                  </a:cxn>
                  <a:cxn ang="0">
                    <a:pos x="48" y="336"/>
                  </a:cxn>
                  <a:cxn ang="0">
                    <a:pos x="480" y="672"/>
                  </a:cxn>
                </a:cxnLst>
                <a:rect l="0" t="0" r="r" b="b"/>
                <a:pathLst>
                  <a:path w="480" h="672">
                    <a:moveTo>
                      <a:pt x="192" y="0"/>
                    </a:moveTo>
                    <a:cubicBezTo>
                      <a:pt x="96" y="112"/>
                      <a:pt x="0" y="224"/>
                      <a:pt x="48" y="336"/>
                    </a:cubicBezTo>
                    <a:cubicBezTo>
                      <a:pt x="96" y="448"/>
                      <a:pt x="288" y="560"/>
                      <a:pt x="480" y="672"/>
                    </a:cubicBezTo>
                  </a:path>
                </a:pathLst>
              </a:custGeom>
              <a:noFill/>
              <a:ln w="25400" cap="flat" cmpd="sng">
                <a:solidFill>
                  <a:srgbClr val="00CC00"/>
                </a:solidFill>
                <a:prstDash val="dash"/>
                <a:round/>
                <a:headEnd type="none" w="med" len="med"/>
                <a:tailEnd type="none" w="med" len="med"/>
              </a:ln>
              <a:effectLst/>
            </p:spPr>
            <p:txBody>
              <a:bodyPr/>
              <a:lstStyle/>
              <a:p>
                <a:endParaRPr lang="en-US"/>
              </a:p>
            </p:txBody>
          </p:sp>
          <p:sp>
            <p:nvSpPr>
              <p:cNvPr id="730146" name="Line 34"/>
              <p:cNvSpPr>
                <a:spLocks noChangeShapeType="1"/>
              </p:cNvSpPr>
              <p:nvPr/>
            </p:nvSpPr>
            <p:spPr bwMode="auto">
              <a:xfrm flipH="1">
                <a:off x="2160" y="1776"/>
                <a:ext cx="528" cy="336"/>
              </a:xfrm>
              <a:prstGeom prst="line">
                <a:avLst/>
              </a:prstGeom>
              <a:noFill/>
              <a:ln w="25400">
                <a:solidFill>
                  <a:srgbClr val="00CC00"/>
                </a:solidFill>
                <a:prstDash val="dash"/>
                <a:round/>
                <a:headEnd/>
                <a:tailEnd/>
              </a:ln>
            </p:spPr>
            <p:txBody>
              <a:bodyPr/>
              <a:lstStyle/>
              <a:p>
                <a:endParaRPr lang="en-US"/>
              </a:p>
            </p:txBody>
          </p:sp>
          <p:sp>
            <p:nvSpPr>
              <p:cNvPr id="730147" name="Line 35"/>
              <p:cNvSpPr>
                <a:spLocks noChangeShapeType="1"/>
              </p:cNvSpPr>
              <p:nvPr/>
            </p:nvSpPr>
            <p:spPr bwMode="auto">
              <a:xfrm>
                <a:off x="2160" y="2112"/>
                <a:ext cx="528" cy="336"/>
              </a:xfrm>
              <a:prstGeom prst="line">
                <a:avLst/>
              </a:prstGeom>
              <a:noFill/>
              <a:ln w="25400">
                <a:solidFill>
                  <a:srgbClr val="990000"/>
                </a:solidFill>
                <a:round/>
                <a:headEnd/>
                <a:tailEnd/>
              </a:ln>
            </p:spPr>
            <p:txBody>
              <a:bodyPr/>
              <a:lstStyle/>
              <a:p>
                <a:endParaRPr lang="en-US"/>
              </a:p>
            </p:txBody>
          </p:sp>
          <p:sp>
            <p:nvSpPr>
              <p:cNvPr id="730148" name="Line 36"/>
              <p:cNvSpPr>
                <a:spLocks noChangeShapeType="1"/>
              </p:cNvSpPr>
              <p:nvPr/>
            </p:nvSpPr>
            <p:spPr bwMode="auto">
              <a:xfrm>
                <a:off x="2688" y="1776"/>
                <a:ext cx="0" cy="672"/>
              </a:xfrm>
              <a:prstGeom prst="line">
                <a:avLst/>
              </a:prstGeom>
              <a:noFill/>
              <a:ln w="25400">
                <a:solidFill>
                  <a:srgbClr val="990000"/>
                </a:solidFill>
                <a:round/>
                <a:headEnd/>
                <a:tailEnd/>
              </a:ln>
            </p:spPr>
            <p:txBody>
              <a:bodyPr/>
              <a:lstStyle/>
              <a:p>
                <a:endParaRPr lang="en-US"/>
              </a:p>
            </p:txBody>
          </p:sp>
          <p:sp>
            <p:nvSpPr>
              <p:cNvPr id="730149" name="Line 37"/>
              <p:cNvSpPr>
                <a:spLocks noChangeShapeType="1"/>
              </p:cNvSpPr>
              <p:nvPr/>
            </p:nvSpPr>
            <p:spPr bwMode="auto">
              <a:xfrm flipH="1">
                <a:off x="2160" y="2112"/>
                <a:ext cx="0" cy="336"/>
              </a:xfrm>
              <a:prstGeom prst="line">
                <a:avLst/>
              </a:prstGeom>
              <a:noFill/>
              <a:ln w="25400">
                <a:solidFill>
                  <a:srgbClr val="00CC00"/>
                </a:solidFill>
                <a:prstDash val="dash"/>
                <a:round/>
                <a:headEnd/>
                <a:tailEnd/>
              </a:ln>
            </p:spPr>
            <p:txBody>
              <a:bodyPr/>
              <a:lstStyle/>
              <a:p>
                <a:endParaRPr lang="en-US"/>
              </a:p>
            </p:txBody>
          </p:sp>
          <p:sp>
            <p:nvSpPr>
              <p:cNvPr id="730150" name="Line 38"/>
              <p:cNvSpPr>
                <a:spLocks noChangeShapeType="1"/>
              </p:cNvSpPr>
              <p:nvPr/>
            </p:nvSpPr>
            <p:spPr bwMode="auto">
              <a:xfrm>
                <a:off x="2400" y="1104"/>
                <a:ext cx="288" cy="672"/>
              </a:xfrm>
              <a:prstGeom prst="line">
                <a:avLst/>
              </a:prstGeom>
              <a:noFill/>
              <a:ln w="25400">
                <a:solidFill>
                  <a:srgbClr val="990000"/>
                </a:solidFill>
                <a:round/>
                <a:headEnd/>
                <a:tailEnd/>
              </a:ln>
            </p:spPr>
            <p:txBody>
              <a:bodyPr/>
              <a:lstStyle/>
              <a:p>
                <a:endParaRPr lang="en-US"/>
              </a:p>
            </p:txBody>
          </p:sp>
          <p:grpSp>
            <p:nvGrpSpPr>
              <p:cNvPr id="11" name="Group 39"/>
              <p:cNvGrpSpPr>
                <a:grpSpLocks/>
              </p:cNvGrpSpPr>
              <p:nvPr/>
            </p:nvGrpSpPr>
            <p:grpSpPr bwMode="auto">
              <a:xfrm>
                <a:off x="2064" y="2352"/>
                <a:ext cx="192" cy="192"/>
                <a:chOff x="2640" y="1296"/>
                <a:chExt cx="192" cy="192"/>
              </a:xfrm>
            </p:grpSpPr>
            <p:sp>
              <p:nvSpPr>
                <p:cNvPr id="730152" name="Rectangle 40"/>
                <p:cNvSpPr>
                  <a:spLocks noChangeArrowheads="1"/>
                </p:cNvSpPr>
                <p:nvPr/>
              </p:nvSpPr>
              <p:spPr bwMode="auto">
                <a:xfrm>
                  <a:off x="2640" y="1296"/>
                  <a:ext cx="192" cy="192"/>
                </a:xfrm>
                <a:prstGeom prst="rect">
                  <a:avLst/>
                </a:prstGeom>
                <a:solidFill>
                  <a:srgbClr val="66FFFF"/>
                </a:solidFill>
                <a:ln w="25400">
                  <a:solidFill>
                    <a:srgbClr val="000033"/>
                  </a:solidFill>
                  <a:miter lim="800000"/>
                  <a:headEnd/>
                  <a:tailEnd/>
                </a:ln>
              </p:spPr>
              <p:txBody>
                <a:bodyPr/>
                <a:lstStyle/>
                <a:p>
                  <a:endParaRPr lang="en-US"/>
                </a:p>
              </p:txBody>
            </p:sp>
            <p:sp>
              <p:nvSpPr>
                <p:cNvPr id="730153" name="Rectangle 41"/>
                <p:cNvSpPr>
                  <a:spLocks noChangeArrowheads="1"/>
                </p:cNvSpPr>
                <p:nvPr/>
              </p:nvSpPr>
              <p:spPr bwMode="auto">
                <a:xfrm>
                  <a:off x="2688" y="1312"/>
                  <a:ext cx="80" cy="156"/>
                </a:xfrm>
                <a:prstGeom prst="rect">
                  <a:avLst/>
                </a:prstGeom>
                <a:noFill/>
                <a:ln w="9525">
                  <a:noFill/>
                  <a:miter lim="800000"/>
                  <a:headEnd/>
                  <a:tailEnd/>
                </a:ln>
              </p:spPr>
              <p:txBody>
                <a:bodyPr wrap="none" lIns="0" tIns="0" rIns="0" bIns="0">
                  <a:spAutoFit/>
                </a:bodyPr>
                <a:lstStyle/>
                <a:p>
                  <a:pPr algn="ctr" defTabSz="915988" eaLnBrk="0" hangingPunct="0">
                    <a:lnSpc>
                      <a:spcPct val="90000"/>
                    </a:lnSpc>
                  </a:pPr>
                  <a:r>
                    <a:rPr lang="en-US" sz="1800">
                      <a:solidFill>
                        <a:srgbClr val="000033"/>
                      </a:solidFill>
                      <a:latin typeface="Helvetica" pitchFamily="34" charset="0"/>
                    </a:rPr>
                    <a:t>0</a:t>
                  </a:r>
                  <a:endParaRPr lang="en-US" sz="1800" b="1">
                    <a:latin typeface="Arial" charset="0"/>
                  </a:endParaRPr>
                </a:p>
              </p:txBody>
            </p:sp>
          </p:grpSp>
          <p:grpSp>
            <p:nvGrpSpPr>
              <p:cNvPr id="12" name="Group 42"/>
              <p:cNvGrpSpPr>
                <a:grpSpLocks/>
              </p:cNvGrpSpPr>
              <p:nvPr/>
            </p:nvGrpSpPr>
            <p:grpSpPr bwMode="auto">
              <a:xfrm>
                <a:off x="2304" y="1008"/>
                <a:ext cx="192" cy="192"/>
                <a:chOff x="1968" y="1056"/>
                <a:chExt cx="192" cy="192"/>
              </a:xfrm>
            </p:grpSpPr>
            <p:sp>
              <p:nvSpPr>
                <p:cNvPr id="730155" name="Oval 43"/>
                <p:cNvSpPr>
                  <a:spLocks noChangeArrowheads="1"/>
                </p:cNvSpPr>
                <p:nvPr/>
              </p:nvSpPr>
              <p:spPr bwMode="auto">
                <a:xfrm>
                  <a:off x="1968" y="1056"/>
                  <a:ext cx="192" cy="192"/>
                </a:xfrm>
                <a:prstGeom prst="ellipse">
                  <a:avLst/>
                </a:prstGeom>
                <a:solidFill>
                  <a:srgbClr val="66FFFF"/>
                </a:solidFill>
                <a:ln w="25400">
                  <a:solidFill>
                    <a:srgbClr val="000033"/>
                  </a:solidFill>
                  <a:round/>
                  <a:headEnd/>
                  <a:tailEnd/>
                </a:ln>
              </p:spPr>
              <p:txBody>
                <a:bodyPr/>
                <a:lstStyle/>
                <a:p>
                  <a:endParaRPr lang="en-US"/>
                </a:p>
              </p:txBody>
            </p:sp>
            <p:sp>
              <p:nvSpPr>
                <p:cNvPr id="730156" name="Rectangle 44"/>
                <p:cNvSpPr>
                  <a:spLocks noChangeArrowheads="1"/>
                </p:cNvSpPr>
                <p:nvPr/>
              </p:nvSpPr>
              <p:spPr bwMode="auto">
                <a:xfrm>
                  <a:off x="2023" y="1068"/>
                  <a:ext cx="80" cy="156"/>
                </a:xfrm>
                <a:prstGeom prst="rect">
                  <a:avLst/>
                </a:prstGeom>
                <a:noFill/>
                <a:ln w="9525">
                  <a:noFill/>
                  <a:miter lim="800000"/>
                  <a:headEnd/>
                  <a:tailEnd/>
                </a:ln>
              </p:spPr>
              <p:txBody>
                <a:bodyPr wrap="none" lIns="0" tIns="0" rIns="0" bIns="0">
                  <a:spAutoFit/>
                </a:bodyPr>
                <a:lstStyle/>
                <a:p>
                  <a:pPr algn="ctr" defTabSz="915988" eaLnBrk="0" hangingPunct="0">
                    <a:lnSpc>
                      <a:spcPct val="90000"/>
                    </a:lnSpc>
                  </a:pPr>
                  <a:r>
                    <a:rPr lang="en-US" sz="1800" i="1">
                      <a:solidFill>
                        <a:srgbClr val="000033"/>
                      </a:solidFill>
                      <a:latin typeface="Helvetica" pitchFamily="34" charset="0"/>
                    </a:rPr>
                    <a:t>a</a:t>
                  </a:r>
                  <a:endParaRPr lang="en-US" sz="1800" b="1">
                    <a:latin typeface="Arial" charset="0"/>
                  </a:endParaRPr>
                </a:p>
              </p:txBody>
            </p:sp>
          </p:grpSp>
          <p:grpSp>
            <p:nvGrpSpPr>
              <p:cNvPr id="13" name="Group 45"/>
              <p:cNvGrpSpPr>
                <a:grpSpLocks/>
              </p:cNvGrpSpPr>
              <p:nvPr/>
            </p:nvGrpSpPr>
            <p:grpSpPr bwMode="auto">
              <a:xfrm>
                <a:off x="2592" y="1680"/>
                <a:ext cx="192" cy="192"/>
                <a:chOff x="1968" y="1056"/>
                <a:chExt cx="192" cy="192"/>
              </a:xfrm>
            </p:grpSpPr>
            <p:sp>
              <p:nvSpPr>
                <p:cNvPr id="730158" name="Oval 46"/>
                <p:cNvSpPr>
                  <a:spLocks noChangeArrowheads="1"/>
                </p:cNvSpPr>
                <p:nvPr/>
              </p:nvSpPr>
              <p:spPr bwMode="auto">
                <a:xfrm>
                  <a:off x="1968" y="1056"/>
                  <a:ext cx="192" cy="192"/>
                </a:xfrm>
                <a:prstGeom prst="ellipse">
                  <a:avLst/>
                </a:prstGeom>
                <a:solidFill>
                  <a:srgbClr val="66FFFF"/>
                </a:solidFill>
                <a:ln w="25400">
                  <a:solidFill>
                    <a:srgbClr val="000033"/>
                  </a:solidFill>
                  <a:round/>
                  <a:headEnd/>
                  <a:tailEnd/>
                </a:ln>
              </p:spPr>
              <p:txBody>
                <a:bodyPr/>
                <a:lstStyle/>
                <a:p>
                  <a:endParaRPr lang="en-US"/>
                </a:p>
              </p:txBody>
            </p:sp>
            <p:sp>
              <p:nvSpPr>
                <p:cNvPr id="730159" name="Rectangle 47"/>
                <p:cNvSpPr>
                  <a:spLocks noChangeArrowheads="1"/>
                </p:cNvSpPr>
                <p:nvPr/>
              </p:nvSpPr>
              <p:spPr bwMode="auto">
                <a:xfrm>
                  <a:off x="2027" y="1068"/>
                  <a:ext cx="72" cy="156"/>
                </a:xfrm>
                <a:prstGeom prst="rect">
                  <a:avLst/>
                </a:prstGeom>
                <a:noFill/>
                <a:ln w="9525">
                  <a:noFill/>
                  <a:miter lim="800000"/>
                  <a:headEnd/>
                  <a:tailEnd/>
                </a:ln>
              </p:spPr>
              <p:txBody>
                <a:bodyPr wrap="none" lIns="0" tIns="0" rIns="0" bIns="0">
                  <a:spAutoFit/>
                </a:bodyPr>
                <a:lstStyle/>
                <a:p>
                  <a:pPr algn="ctr" defTabSz="915988" eaLnBrk="0" hangingPunct="0">
                    <a:lnSpc>
                      <a:spcPct val="90000"/>
                    </a:lnSpc>
                  </a:pPr>
                  <a:r>
                    <a:rPr lang="en-US" sz="1800" i="1">
                      <a:solidFill>
                        <a:srgbClr val="000033"/>
                      </a:solidFill>
                      <a:latin typeface="Helvetica" pitchFamily="34" charset="0"/>
                    </a:rPr>
                    <a:t>c</a:t>
                  </a:r>
                  <a:endParaRPr lang="en-US" sz="1800" b="1">
                    <a:latin typeface="Arial" charset="0"/>
                  </a:endParaRPr>
                </a:p>
              </p:txBody>
            </p:sp>
          </p:grpSp>
          <p:grpSp>
            <p:nvGrpSpPr>
              <p:cNvPr id="14" name="Group 48"/>
              <p:cNvGrpSpPr>
                <a:grpSpLocks/>
              </p:cNvGrpSpPr>
              <p:nvPr/>
            </p:nvGrpSpPr>
            <p:grpSpPr bwMode="auto">
              <a:xfrm>
                <a:off x="2064" y="2016"/>
                <a:ext cx="192" cy="192"/>
                <a:chOff x="1968" y="1056"/>
                <a:chExt cx="192" cy="192"/>
              </a:xfrm>
            </p:grpSpPr>
            <p:sp>
              <p:nvSpPr>
                <p:cNvPr id="730161" name="Oval 49"/>
                <p:cNvSpPr>
                  <a:spLocks noChangeArrowheads="1"/>
                </p:cNvSpPr>
                <p:nvPr/>
              </p:nvSpPr>
              <p:spPr bwMode="auto">
                <a:xfrm>
                  <a:off x="1968" y="1056"/>
                  <a:ext cx="192" cy="192"/>
                </a:xfrm>
                <a:prstGeom prst="ellipse">
                  <a:avLst/>
                </a:prstGeom>
                <a:solidFill>
                  <a:srgbClr val="66FFFF"/>
                </a:solidFill>
                <a:ln w="25400">
                  <a:solidFill>
                    <a:srgbClr val="000033"/>
                  </a:solidFill>
                  <a:round/>
                  <a:headEnd/>
                  <a:tailEnd/>
                </a:ln>
              </p:spPr>
              <p:txBody>
                <a:bodyPr/>
                <a:lstStyle/>
                <a:p>
                  <a:endParaRPr lang="en-US"/>
                </a:p>
              </p:txBody>
            </p:sp>
            <p:sp>
              <p:nvSpPr>
                <p:cNvPr id="730162" name="Rectangle 50"/>
                <p:cNvSpPr>
                  <a:spLocks noChangeArrowheads="1"/>
                </p:cNvSpPr>
                <p:nvPr/>
              </p:nvSpPr>
              <p:spPr bwMode="auto">
                <a:xfrm>
                  <a:off x="2023" y="1068"/>
                  <a:ext cx="80" cy="156"/>
                </a:xfrm>
                <a:prstGeom prst="rect">
                  <a:avLst/>
                </a:prstGeom>
                <a:noFill/>
                <a:ln w="9525">
                  <a:noFill/>
                  <a:miter lim="800000"/>
                  <a:headEnd/>
                  <a:tailEnd/>
                </a:ln>
              </p:spPr>
              <p:txBody>
                <a:bodyPr wrap="none" lIns="0" tIns="0" rIns="0" bIns="0">
                  <a:spAutoFit/>
                </a:bodyPr>
                <a:lstStyle/>
                <a:p>
                  <a:pPr algn="ctr" defTabSz="915988" eaLnBrk="0" hangingPunct="0">
                    <a:lnSpc>
                      <a:spcPct val="90000"/>
                    </a:lnSpc>
                  </a:pPr>
                  <a:r>
                    <a:rPr lang="en-US" sz="1800" i="1">
                      <a:solidFill>
                        <a:srgbClr val="000033"/>
                      </a:solidFill>
                      <a:latin typeface="Helvetica" pitchFamily="34" charset="0"/>
                    </a:rPr>
                    <a:t>d</a:t>
                  </a:r>
                  <a:endParaRPr lang="en-US" sz="1800" b="1">
                    <a:latin typeface="Arial" charset="0"/>
                  </a:endParaRPr>
                </a:p>
              </p:txBody>
            </p:sp>
          </p:grpSp>
          <p:grpSp>
            <p:nvGrpSpPr>
              <p:cNvPr id="15" name="Group 51"/>
              <p:cNvGrpSpPr>
                <a:grpSpLocks/>
              </p:cNvGrpSpPr>
              <p:nvPr/>
            </p:nvGrpSpPr>
            <p:grpSpPr bwMode="auto">
              <a:xfrm>
                <a:off x="2592" y="2352"/>
                <a:ext cx="192" cy="192"/>
                <a:chOff x="2640" y="1296"/>
                <a:chExt cx="192" cy="192"/>
              </a:xfrm>
            </p:grpSpPr>
            <p:sp>
              <p:nvSpPr>
                <p:cNvPr id="730164" name="Rectangle 52"/>
                <p:cNvSpPr>
                  <a:spLocks noChangeArrowheads="1"/>
                </p:cNvSpPr>
                <p:nvPr/>
              </p:nvSpPr>
              <p:spPr bwMode="auto">
                <a:xfrm>
                  <a:off x="2640" y="1296"/>
                  <a:ext cx="192" cy="192"/>
                </a:xfrm>
                <a:prstGeom prst="rect">
                  <a:avLst/>
                </a:prstGeom>
                <a:solidFill>
                  <a:srgbClr val="66FFFF"/>
                </a:solidFill>
                <a:ln w="25400">
                  <a:solidFill>
                    <a:srgbClr val="000033"/>
                  </a:solidFill>
                  <a:miter lim="800000"/>
                  <a:headEnd/>
                  <a:tailEnd/>
                </a:ln>
              </p:spPr>
              <p:txBody>
                <a:bodyPr/>
                <a:lstStyle/>
                <a:p>
                  <a:endParaRPr lang="en-US"/>
                </a:p>
              </p:txBody>
            </p:sp>
            <p:sp>
              <p:nvSpPr>
                <p:cNvPr id="730165" name="Rectangle 53"/>
                <p:cNvSpPr>
                  <a:spLocks noChangeArrowheads="1"/>
                </p:cNvSpPr>
                <p:nvPr/>
              </p:nvSpPr>
              <p:spPr bwMode="auto">
                <a:xfrm>
                  <a:off x="2688" y="1312"/>
                  <a:ext cx="80" cy="156"/>
                </a:xfrm>
                <a:prstGeom prst="rect">
                  <a:avLst/>
                </a:prstGeom>
                <a:noFill/>
                <a:ln w="9525">
                  <a:noFill/>
                  <a:miter lim="800000"/>
                  <a:headEnd/>
                  <a:tailEnd/>
                </a:ln>
              </p:spPr>
              <p:txBody>
                <a:bodyPr wrap="none" lIns="0" tIns="0" rIns="0" bIns="0">
                  <a:spAutoFit/>
                </a:bodyPr>
                <a:lstStyle/>
                <a:p>
                  <a:pPr algn="ctr" defTabSz="915988" eaLnBrk="0" hangingPunct="0">
                    <a:lnSpc>
                      <a:spcPct val="90000"/>
                    </a:lnSpc>
                  </a:pPr>
                  <a:r>
                    <a:rPr lang="en-US" sz="1800">
                      <a:solidFill>
                        <a:srgbClr val="000033"/>
                      </a:solidFill>
                      <a:latin typeface="Helvetica" pitchFamily="34" charset="0"/>
                    </a:rPr>
                    <a:t>1</a:t>
                  </a:r>
                  <a:endParaRPr lang="en-US" sz="1800" b="1">
                    <a:latin typeface="Arial" charset="0"/>
                  </a:endParaRPr>
                </a:p>
              </p:txBody>
            </p:sp>
          </p:grpSp>
        </p:grpSp>
        <p:sp>
          <p:nvSpPr>
            <p:cNvPr id="730166" name="Rectangle 54"/>
            <p:cNvSpPr>
              <a:spLocks noChangeArrowheads="1"/>
            </p:cNvSpPr>
            <p:nvPr/>
          </p:nvSpPr>
          <p:spPr bwMode="auto">
            <a:xfrm>
              <a:off x="2016" y="1104"/>
              <a:ext cx="1284" cy="179"/>
            </a:xfrm>
            <a:prstGeom prst="rect">
              <a:avLst/>
            </a:prstGeom>
            <a:noFill/>
            <a:ln w="25400">
              <a:noFill/>
              <a:miter lim="800000"/>
              <a:headEnd/>
              <a:tailEnd/>
            </a:ln>
            <a:effectLst/>
          </p:spPr>
          <p:txBody>
            <a:bodyPr wrap="none" lIns="63472" tIns="25388" rIns="63472" bIns="25388">
              <a:spAutoFit/>
            </a:bodyPr>
            <a:lstStyle/>
            <a:p>
              <a:pPr algn="ctr" eaLnBrk="0" hangingPunct="0">
                <a:lnSpc>
                  <a:spcPct val="85000"/>
                </a:lnSpc>
              </a:pPr>
              <a:r>
                <a:rPr lang="en-US" sz="1800" b="1">
                  <a:solidFill>
                    <a:schemeClr val="tx2"/>
                  </a:solidFill>
                  <a:latin typeface="Arial" charset="0"/>
                </a:rPr>
                <a:t>Restriction </a:t>
              </a:r>
              <a:r>
                <a:rPr lang="en-US" sz="1800" i="1">
                  <a:solidFill>
                    <a:schemeClr val="hlink"/>
                  </a:solidFill>
                  <a:latin typeface="Arial" charset="0"/>
                </a:rPr>
                <a:t>F</a:t>
              </a:r>
              <a:r>
                <a:rPr lang="en-US" sz="1800">
                  <a:solidFill>
                    <a:schemeClr val="hlink"/>
                  </a:solidFill>
                  <a:latin typeface="Arial" charset="0"/>
                </a:rPr>
                <a:t>[</a:t>
              </a:r>
              <a:r>
                <a:rPr lang="en-US" sz="1800" i="1">
                  <a:solidFill>
                    <a:schemeClr val="hlink"/>
                  </a:solidFill>
                  <a:latin typeface="Arial" charset="0"/>
                </a:rPr>
                <a:t>b</a:t>
              </a:r>
              <a:r>
                <a:rPr lang="en-US" sz="1800">
                  <a:solidFill>
                    <a:schemeClr val="hlink"/>
                  </a:solidFill>
                  <a:latin typeface="Arial" charset="0"/>
                  <a:sym typeface="Wingdings" pitchFamily="2" charset="2"/>
                </a:rPr>
                <a:t>=1]</a:t>
              </a:r>
              <a:endParaRPr lang="en-US" sz="1800">
                <a:solidFill>
                  <a:schemeClr val="hlink"/>
                </a:solidFill>
                <a:latin typeface="Arial" charset="0"/>
              </a:endParaRPr>
            </a:p>
          </p:txBody>
        </p:sp>
      </p:grpSp>
      <p:grpSp>
        <p:nvGrpSpPr>
          <p:cNvPr id="16" name="Group 55"/>
          <p:cNvGrpSpPr>
            <a:grpSpLocks/>
          </p:cNvGrpSpPr>
          <p:nvPr/>
        </p:nvGrpSpPr>
        <p:grpSpPr bwMode="auto">
          <a:xfrm>
            <a:off x="5875338" y="1755775"/>
            <a:ext cx="1857375" cy="2824163"/>
            <a:chOff x="3696" y="1104"/>
            <a:chExt cx="1168" cy="1776"/>
          </a:xfrm>
        </p:grpSpPr>
        <p:grpSp>
          <p:nvGrpSpPr>
            <p:cNvPr id="17" name="Group 56"/>
            <p:cNvGrpSpPr>
              <a:grpSpLocks/>
            </p:cNvGrpSpPr>
            <p:nvPr/>
          </p:nvGrpSpPr>
          <p:grpSpPr bwMode="auto">
            <a:xfrm>
              <a:off x="3984" y="2016"/>
              <a:ext cx="720" cy="864"/>
              <a:chOff x="3024" y="1680"/>
              <a:chExt cx="720" cy="864"/>
            </a:xfrm>
          </p:grpSpPr>
          <p:sp>
            <p:nvSpPr>
              <p:cNvPr id="730169" name="Line 57"/>
              <p:cNvSpPr>
                <a:spLocks noChangeShapeType="1"/>
              </p:cNvSpPr>
              <p:nvPr/>
            </p:nvSpPr>
            <p:spPr bwMode="auto">
              <a:xfrm flipH="1">
                <a:off x="3120" y="1776"/>
                <a:ext cx="288" cy="336"/>
              </a:xfrm>
              <a:prstGeom prst="line">
                <a:avLst/>
              </a:prstGeom>
              <a:noFill/>
              <a:ln w="25400">
                <a:solidFill>
                  <a:srgbClr val="00CC00"/>
                </a:solidFill>
                <a:prstDash val="dash"/>
                <a:round/>
                <a:headEnd/>
                <a:tailEnd/>
              </a:ln>
            </p:spPr>
            <p:txBody>
              <a:bodyPr/>
              <a:lstStyle/>
              <a:p>
                <a:endParaRPr lang="en-US"/>
              </a:p>
            </p:txBody>
          </p:sp>
          <p:sp>
            <p:nvSpPr>
              <p:cNvPr id="730170" name="Line 58"/>
              <p:cNvSpPr>
                <a:spLocks noChangeShapeType="1"/>
              </p:cNvSpPr>
              <p:nvPr/>
            </p:nvSpPr>
            <p:spPr bwMode="auto">
              <a:xfrm>
                <a:off x="3120" y="2112"/>
                <a:ext cx="528" cy="336"/>
              </a:xfrm>
              <a:prstGeom prst="line">
                <a:avLst/>
              </a:prstGeom>
              <a:noFill/>
              <a:ln w="25400">
                <a:solidFill>
                  <a:srgbClr val="990000"/>
                </a:solidFill>
                <a:round/>
                <a:headEnd/>
                <a:tailEnd/>
              </a:ln>
            </p:spPr>
            <p:txBody>
              <a:bodyPr/>
              <a:lstStyle/>
              <a:p>
                <a:endParaRPr lang="en-US"/>
              </a:p>
            </p:txBody>
          </p:sp>
          <p:sp>
            <p:nvSpPr>
              <p:cNvPr id="730171" name="Line 59"/>
              <p:cNvSpPr>
                <a:spLocks noChangeShapeType="1"/>
              </p:cNvSpPr>
              <p:nvPr/>
            </p:nvSpPr>
            <p:spPr bwMode="auto">
              <a:xfrm>
                <a:off x="3408" y="1776"/>
                <a:ext cx="240" cy="672"/>
              </a:xfrm>
              <a:prstGeom prst="line">
                <a:avLst/>
              </a:prstGeom>
              <a:noFill/>
              <a:ln w="25400">
                <a:solidFill>
                  <a:srgbClr val="990000"/>
                </a:solidFill>
                <a:round/>
                <a:headEnd/>
                <a:tailEnd/>
              </a:ln>
            </p:spPr>
            <p:txBody>
              <a:bodyPr/>
              <a:lstStyle/>
              <a:p>
                <a:endParaRPr lang="en-US"/>
              </a:p>
            </p:txBody>
          </p:sp>
          <p:sp>
            <p:nvSpPr>
              <p:cNvPr id="730172" name="Line 60"/>
              <p:cNvSpPr>
                <a:spLocks noChangeShapeType="1"/>
              </p:cNvSpPr>
              <p:nvPr/>
            </p:nvSpPr>
            <p:spPr bwMode="auto">
              <a:xfrm flipH="1">
                <a:off x="3120" y="2112"/>
                <a:ext cx="0" cy="336"/>
              </a:xfrm>
              <a:prstGeom prst="line">
                <a:avLst/>
              </a:prstGeom>
              <a:noFill/>
              <a:ln w="25400">
                <a:solidFill>
                  <a:srgbClr val="00CC00"/>
                </a:solidFill>
                <a:prstDash val="dash"/>
                <a:round/>
                <a:headEnd/>
                <a:tailEnd/>
              </a:ln>
            </p:spPr>
            <p:txBody>
              <a:bodyPr/>
              <a:lstStyle/>
              <a:p>
                <a:endParaRPr lang="en-US"/>
              </a:p>
            </p:txBody>
          </p:sp>
          <p:grpSp>
            <p:nvGrpSpPr>
              <p:cNvPr id="18" name="Group 61"/>
              <p:cNvGrpSpPr>
                <a:grpSpLocks/>
              </p:cNvGrpSpPr>
              <p:nvPr/>
            </p:nvGrpSpPr>
            <p:grpSpPr bwMode="auto">
              <a:xfrm>
                <a:off x="3024" y="2352"/>
                <a:ext cx="192" cy="192"/>
                <a:chOff x="2640" y="1296"/>
                <a:chExt cx="192" cy="192"/>
              </a:xfrm>
            </p:grpSpPr>
            <p:sp>
              <p:nvSpPr>
                <p:cNvPr id="730174" name="Rectangle 62"/>
                <p:cNvSpPr>
                  <a:spLocks noChangeArrowheads="1"/>
                </p:cNvSpPr>
                <p:nvPr/>
              </p:nvSpPr>
              <p:spPr bwMode="auto">
                <a:xfrm>
                  <a:off x="2640" y="1296"/>
                  <a:ext cx="192" cy="192"/>
                </a:xfrm>
                <a:prstGeom prst="rect">
                  <a:avLst/>
                </a:prstGeom>
                <a:solidFill>
                  <a:srgbClr val="66FFFF"/>
                </a:solidFill>
                <a:ln w="25400">
                  <a:solidFill>
                    <a:srgbClr val="000033"/>
                  </a:solidFill>
                  <a:miter lim="800000"/>
                  <a:headEnd/>
                  <a:tailEnd/>
                </a:ln>
              </p:spPr>
              <p:txBody>
                <a:bodyPr/>
                <a:lstStyle/>
                <a:p>
                  <a:endParaRPr lang="en-US"/>
                </a:p>
              </p:txBody>
            </p:sp>
            <p:sp>
              <p:nvSpPr>
                <p:cNvPr id="730175" name="Rectangle 63"/>
                <p:cNvSpPr>
                  <a:spLocks noChangeArrowheads="1"/>
                </p:cNvSpPr>
                <p:nvPr/>
              </p:nvSpPr>
              <p:spPr bwMode="auto">
                <a:xfrm>
                  <a:off x="2688" y="1312"/>
                  <a:ext cx="80" cy="156"/>
                </a:xfrm>
                <a:prstGeom prst="rect">
                  <a:avLst/>
                </a:prstGeom>
                <a:noFill/>
                <a:ln w="9525">
                  <a:noFill/>
                  <a:miter lim="800000"/>
                  <a:headEnd/>
                  <a:tailEnd/>
                </a:ln>
              </p:spPr>
              <p:txBody>
                <a:bodyPr wrap="none" lIns="0" tIns="0" rIns="0" bIns="0">
                  <a:spAutoFit/>
                </a:bodyPr>
                <a:lstStyle/>
                <a:p>
                  <a:pPr algn="ctr" defTabSz="915988" eaLnBrk="0" hangingPunct="0">
                    <a:lnSpc>
                      <a:spcPct val="90000"/>
                    </a:lnSpc>
                  </a:pPr>
                  <a:r>
                    <a:rPr lang="en-US" sz="1800">
                      <a:solidFill>
                        <a:srgbClr val="000033"/>
                      </a:solidFill>
                      <a:latin typeface="Helvetica" pitchFamily="34" charset="0"/>
                    </a:rPr>
                    <a:t>0</a:t>
                  </a:r>
                  <a:endParaRPr lang="en-US" sz="1800" b="1">
                    <a:latin typeface="Arial" charset="0"/>
                  </a:endParaRPr>
                </a:p>
              </p:txBody>
            </p:sp>
          </p:grpSp>
          <p:grpSp>
            <p:nvGrpSpPr>
              <p:cNvPr id="19" name="Group 64"/>
              <p:cNvGrpSpPr>
                <a:grpSpLocks/>
              </p:cNvGrpSpPr>
              <p:nvPr/>
            </p:nvGrpSpPr>
            <p:grpSpPr bwMode="auto">
              <a:xfrm>
                <a:off x="3312" y="1680"/>
                <a:ext cx="192" cy="192"/>
                <a:chOff x="1968" y="1056"/>
                <a:chExt cx="192" cy="192"/>
              </a:xfrm>
            </p:grpSpPr>
            <p:sp>
              <p:nvSpPr>
                <p:cNvPr id="730177" name="Oval 65"/>
                <p:cNvSpPr>
                  <a:spLocks noChangeArrowheads="1"/>
                </p:cNvSpPr>
                <p:nvPr/>
              </p:nvSpPr>
              <p:spPr bwMode="auto">
                <a:xfrm>
                  <a:off x="1968" y="1056"/>
                  <a:ext cx="192" cy="192"/>
                </a:xfrm>
                <a:prstGeom prst="ellipse">
                  <a:avLst/>
                </a:prstGeom>
                <a:solidFill>
                  <a:srgbClr val="66FFFF"/>
                </a:solidFill>
                <a:ln w="25400">
                  <a:solidFill>
                    <a:srgbClr val="000033"/>
                  </a:solidFill>
                  <a:round/>
                  <a:headEnd/>
                  <a:tailEnd/>
                </a:ln>
              </p:spPr>
              <p:txBody>
                <a:bodyPr/>
                <a:lstStyle/>
                <a:p>
                  <a:endParaRPr lang="en-US"/>
                </a:p>
              </p:txBody>
            </p:sp>
            <p:sp>
              <p:nvSpPr>
                <p:cNvPr id="730178" name="Rectangle 66"/>
                <p:cNvSpPr>
                  <a:spLocks noChangeArrowheads="1"/>
                </p:cNvSpPr>
                <p:nvPr/>
              </p:nvSpPr>
              <p:spPr bwMode="auto">
                <a:xfrm>
                  <a:off x="2027" y="1068"/>
                  <a:ext cx="72" cy="156"/>
                </a:xfrm>
                <a:prstGeom prst="rect">
                  <a:avLst/>
                </a:prstGeom>
                <a:noFill/>
                <a:ln w="9525">
                  <a:noFill/>
                  <a:miter lim="800000"/>
                  <a:headEnd/>
                  <a:tailEnd/>
                </a:ln>
              </p:spPr>
              <p:txBody>
                <a:bodyPr wrap="none" lIns="0" tIns="0" rIns="0" bIns="0">
                  <a:spAutoFit/>
                </a:bodyPr>
                <a:lstStyle/>
                <a:p>
                  <a:pPr algn="ctr" defTabSz="915988" eaLnBrk="0" hangingPunct="0">
                    <a:lnSpc>
                      <a:spcPct val="90000"/>
                    </a:lnSpc>
                  </a:pPr>
                  <a:r>
                    <a:rPr lang="en-US" sz="1800" i="1">
                      <a:solidFill>
                        <a:srgbClr val="000033"/>
                      </a:solidFill>
                      <a:latin typeface="Helvetica" pitchFamily="34" charset="0"/>
                    </a:rPr>
                    <a:t>c</a:t>
                  </a:r>
                  <a:endParaRPr lang="en-US" sz="1800" b="1">
                    <a:latin typeface="Arial" charset="0"/>
                  </a:endParaRPr>
                </a:p>
              </p:txBody>
            </p:sp>
          </p:grpSp>
          <p:grpSp>
            <p:nvGrpSpPr>
              <p:cNvPr id="20" name="Group 67"/>
              <p:cNvGrpSpPr>
                <a:grpSpLocks/>
              </p:cNvGrpSpPr>
              <p:nvPr/>
            </p:nvGrpSpPr>
            <p:grpSpPr bwMode="auto">
              <a:xfrm>
                <a:off x="3024" y="2016"/>
                <a:ext cx="192" cy="192"/>
                <a:chOff x="1968" y="1056"/>
                <a:chExt cx="192" cy="192"/>
              </a:xfrm>
            </p:grpSpPr>
            <p:sp>
              <p:nvSpPr>
                <p:cNvPr id="730180" name="Oval 68"/>
                <p:cNvSpPr>
                  <a:spLocks noChangeArrowheads="1"/>
                </p:cNvSpPr>
                <p:nvPr/>
              </p:nvSpPr>
              <p:spPr bwMode="auto">
                <a:xfrm>
                  <a:off x="1968" y="1056"/>
                  <a:ext cx="192" cy="192"/>
                </a:xfrm>
                <a:prstGeom prst="ellipse">
                  <a:avLst/>
                </a:prstGeom>
                <a:solidFill>
                  <a:srgbClr val="66FFFF"/>
                </a:solidFill>
                <a:ln w="25400">
                  <a:solidFill>
                    <a:srgbClr val="000033"/>
                  </a:solidFill>
                  <a:round/>
                  <a:headEnd/>
                  <a:tailEnd/>
                </a:ln>
              </p:spPr>
              <p:txBody>
                <a:bodyPr/>
                <a:lstStyle/>
                <a:p>
                  <a:endParaRPr lang="en-US"/>
                </a:p>
              </p:txBody>
            </p:sp>
            <p:sp>
              <p:nvSpPr>
                <p:cNvPr id="730181" name="Rectangle 69"/>
                <p:cNvSpPr>
                  <a:spLocks noChangeArrowheads="1"/>
                </p:cNvSpPr>
                <p:nvPr/>
              </p:nvSpPr>
              <p:spPr bwMode="auto">
                <a:xfrm>
                  <a:off x="2023" y="1068"/>
                  <a:ext cx="80" cy="156"/>
                </a:xfrm>
                <a:prstGeom prst="rect">
                  <a:avLst/>
                </a:prstGeom>
                <a:noFill/>
                <a:ln w="9525">
                  <a:noFill/>
                  <a:miter lim="800000"/>
                  <a:headEnd/>
                  <a:tailEnd/>
                </a:ln>
              </p:spPr>
              <p:txBody>
                <a:bodyPr wrap="none" lIns="0" tIns="0" rIns="0" bIns="0">
                  <a:spAutoFit/>
                </a:bodyPr>
                <a:lstStyle/>
                <a:p>
                  <a:pPr algn="ctr" defTabSz="915988" eaLnBrk="0" hangingPunct="0">
                    <a:lnSpc>
                      <a:spcPct val="90000"/>
                    </a:lnSpc>
                  </a:pPr>
                  <a:r>
                    <a:rPr lang="en-US" sz="1800" i="1">
                      <a:solidFill>
                        <a:srgbClr val="000033"/>
                      </a:solidFill>
                      <a:latin typeface="Helvetica" pitchFamily="34" charset="0"/>
                    </a:rPr>
                    <a:t>d</a:t>
                  </a:r>
                  <a:endParaRPr lang="en-US" sz="1800" b="1">
                    <a:latin typeface="Arial" charset="0"/>
                  </a:endParaRPr>
                </a:p>
              </p:txBody>
            </p:sp>
          </p:grpSp>
          <p:grpSp>
            <p:nvGrpSpPr>
              <p:cNvPr id="21" name="Group 70"/>
              <p:cNvGrpSpPr>
                <a:grpSpLocks/>
              </p:cNvGrpSpPr>
              <p:nvPr/>
            </p:nvGrpSpPr>
            <p:grpSpPr bwMode="auto">
              <a:xfrm>
                <a:off x="3552" y="2352"/>
                <a:ext cx="192" cy="192"/>
                <a:chOff x="2640" y="1296"/>
                <a:chExt cx="192" cy="192"/>
              </a:xfrm>
            </p:grpSpPr>
            <p:sp>
              <p:nvSpPr>
                <p:cNvPr id="730183" name="Rectangle 71"/>
                <p:cNvSpPr>
                  <a:spLocks noChangeArrowheads="1"/>
                </p:cNvSpPr>
                <p:nvPr/>
              </p:nvSpPr>
              <p:spPr bwMode="auto">
                <a:xfrm>
                  <a:off x="2640" y="1296"/>
                  <a:ext cx="192" cy="192"/>
                </a:xfrm>
                <a:prstGeom prst="rect">
                  <a:avLst/>
                </a:prstGeom>
                <a:solidFill>
                  <a:srgbClr val="66FFFF"/>
                </a:solidFill>
                <a:ln w="25400">
                  <a:solidFill>
                    <a:srgbClr val="000033"/>
                  </a:solidFill>
                  <a:miter lim="800000"/>
                  <a:headEnd/>
                  <a:tailEnd/>
                </a:ln>
              </p:spPr>
              <p:txBody>
                <a:bodyPr/>
                <a:lstStyle/>
                <a:p>
                  <a:endParaRPr lang="en-US"/>
                </a:p>
              </p:txBody>
            </p:sp>
            <p:sp>
              <p:nvSpPr>
                <p:cNvPr id="730184" name="Rectangle 72"/>
                <p:cNvSpPr>
                  <a:spLocks noChangeArrowheads="1"/>
                </p:cNvSpPr>
                <p:nvPr/>
              </p:nvSpPr>
              <p:spPr bwMode="auto">
                <a:xfrm>
                  <a:off x="2688" y="1312"/>
                  <a:ext cx="80" cy="156"/>
                </a:xfrm>
                <a:prstGeom prst="rect">
                  <a:avLst/>
                </a:prstGeom>
                <a:noFill/>
                <a:ln w="9525">
                  <a:noFill/>
                  <a:miter lim="800000"/>
                  <a:headEnd/>
                  <a:tailEnd/>
                </a:ln>
              </p:spPr>
              <p:txBody>
                <a:bodyPr wrap="none" lIns="0" tIns="0" rIns="0" bIns="0">
                  <a:spAutoFit/>
                </a:bodyPr>
                <a:lstStyle/>
                <a:p>
                  <a:pPr algn="ctr" defTabSz="915988" eaLnBrk="0" hangingPunct="0">
                    <a:lnSpc>
                      <a:spcPct val="90000"/>
                    </a:lnSpc>
                  </a:pPr>
                  <a:r>
                    <a:rPr lang="en-US" sz="1800">
                      <a:solidFill>
                        <a:srgbClr val="000033"/>
                      </a:solidFill>
                      <a:latin typeface="Helvetica" pitchFamily="34" charset="0"/>
                    </a:rPr>
                    <a:t>1</a:t>
                  </a:r>
                  <a:endParaRPr lang="en-US" sz="1800" b="1">
                    <a:latin typeface="Arial" charset="0"/>
                  </a:endParaRPr>
                </a:p>
              </p:txBody>
            </p:sp>
          </p:grpSp>
        </p:grpSp>
        <p:sp>
          <p:nvSpPr>
            <p:cNvPr id="730185" name="Rectangle 73"/>
            <p:cNvSpPr>
              <a:spLocks noChangeArrowheads="1"/>
            </p:cNvSpPr>
            <p:nvPr/>
          </p:nvSpPr>
          <p:spPr bwMode="auto">
            <a:xfrm>
              <a:off x="3696" y="1104"/>
              <a:ext cx="1168" cy="179"/>
            </a:xfrm>
            <a:prstGeom prst="rect">
              <a:avLst/>
            </a:prstGeom>
            <a:noFill/>
            <a:ln w="25400">
              <a:noFill/>
              <a:miter lim="800000"/>
              <a:headEnd/>
              <a:tailEnd/>
            </a:ln>
            <a:effectLst/>
          </p:spPr>
          <p:txBody>
            <a:bodyPr wrap="none" lIns="63472" tIns="25388" rIns="63472" bIns="25388">
              <a:spAutoFit/>
            </a:bodyPr>
            <a:lstStyle/>
            <a:p>
              <a:pPr algn="ctr" eaLnBrk="0" hangingPunct="0">
                <a:lnSpc>
                  <a:spcPct val="85000"/>
                </a:lnSpc>
              </a:pPr>
              <a:r>
                <a:rPr lang="en-US" sz="1800" b="1">
                  <a:solidFill>
                    <a:schemeClr val="tx2"/>
                  </a:solidFill>
                  <a:latin typeface="Arial" charset="0"/>
                </a:rPr>
                <a:t>Reduced Result</a:t>
              </a:r>
              <a:endParaRPr lang="en-US" sz="1800">
                <a:solidFill>
                  <a:schemeClr val="hlink"/>
                </a:solidFill>
                <a:latin typeface="Arial"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4756" name="Picture 4"/>
          <p:cNvPicPr>
            <a:picLocks noChangeAspect="1" noChangeArrowheads="1"/>
          </p:cNvPicPr>
          <p:nvPr/>
        </p:nvPicPr>
        <p:blipFill>
          <a:blip r:embed="rId3" cstate="print"/>
          <a:srcRect/>
          <a:stretch>
            <a:fillRect/>
          </a:stretch>
        </p:blipFill>
        <p:spPr bwMode="auto">
          <a:xfrm>
            <a:off x="76200" y="609600"/>
            <a:ext cx="8686800" cy="58658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2" name="Rectangle 4"/>
          <p:cNvSpPr>
            <a:spLocks noGrp="1" noChangeArrowheads="1"/>
          </p:cNvSpPr>
          <p:nvPr>
            <p:ph type="ctrTitle"/>
          </p:nvPr>
        </p:nvSpPr>
        <p:spPr/>
        <p:txBody>
          <a:bodyPr/>
          <a:lstStyle/>
          <a:p>
            <a:r>
              <a:rPr lang="en-US"/>
              <a:t>Heuristics for Belief-Space Planning</a:t>
            </a:r>
          </a:p>
        </p:txBody>
      </p:sp>
      <p:sp>
        <p:nvSpPr>
          <p:cNvPr id="703493" name="Rectangle 5"/>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r>
              <a:rPr lang="en-US" sz="4000"/>
              <a:t>Conformant Planning: Efficiency Issues</a:t>
            </a:r>
          </a:p>
        </p:txBody>
      </p:sp>
      <p:sp>
        <p:nvSpPr>
          <p:cNvPr id="391171" name="Rectangle 3"/>
          <p:cNvSpPr>
            <a:spLocks noGrp="1" noChangeArrowheads="1"/>
          </p:cNvSpPr>
          <p:nvPr>
            <p:ph type="body" idx="1"/>
          </p:nvPr>
        </p:nvSpPr>
        <p:spPr>
          <a:xfrm>
            <a:off x="685800" y="1981200"/>
            <a:ext cx="7772400" cy="4648200"/>
          </a:xfrm>
        </p:spPr>
        <p:txBody>
          <a:bodyPr/>
          <a:lstStyle/>
          <a:p>
            <a:r>
              <a:rPr lang="en-US" sz="2800"/>
              <a:t>Graphplan (CGP) and SAT-compilation approaches have also been tried for conformant planning</a:t>
            </a:r>
          </a:p>
          <a:p>
            <a:pPr lvl="1"/>
            <a:r>
              <a:rPr lang="en-US" sz="2400"/>
              <a:t>Idea is to make plan in one world, and try to extend it as needed to make it work in other worlds</a:t>
            </a:r>
          </a:p>
          <a:p>
            <a:r>
              <a:rPr lang="en-US" sz="2800"/>
              <a:t>Planning graph based heuristics for conformant planning have been investigated. </a:t>
            </a:r>
          </a:p>
          <a:p>
            <a:pPr lvl="1"/>
            <a:r>
              <a:rPr lang="en-US" sz="2400"/>
              <a:t>Interesting issues involving multiple planning graphs</a:t>
            </a:r>
          </a:p>
          <a:p>
            <a:pPr lvl="2"/>
            <a:r>
              <a:rPr lang="en-US" sz="2000"/>
              <a:t>Deriving Heuristics? – relaxed plans that work in multiple graphs</a:t>
            </a:r>
          </a:p>
          <a:p>
            <a:pPr lvl="2"/>
            <a:r>
              <a:rPr lang="en-US" sz="2000"/>
              <a:t>Compact representation? – Label graphs</a:t>
            </a:r>
          </a:p>
          <a:p>
            <a:pPr lvl="1"/>
            <a:endParaRPr lang="en-US" sz="24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3" name="Rectangle 5"/>
          <p:cNvSpPr>
            <a:spLocks noGrp="1" noChangeArrowheads="1"/>
          </p:cNvSpPr>
          <p:nvPr>
            <p:ph type="title"/>
          </p:nvPr>
        </p:nvSpPr>
        <p:spPr/>
        <p:txBody>
          <a:bodyPr/>
          <a:lstStyle/>
          <a:p>
            <a:r>
              <a:rPr lang="en-US" sz="4000"/>
              <a:t>KACMBP and Uncertainty reducing actions</a:t>
            </a:r>
          </a:p>
        </p:txBody>
      </p:sp>
      <p:pic>
        <p:nvPicPr>
          <p:cNvPr id="401411" name="Picture 3"/>
          <p:cNvPicPr>
            <a:picLocks noGrp="1" noChangeAspect="1" noChangeArrowheads="1"/>
          </p:cNvPicPr>
          <p:nvPr>
            <p:ph type="body" idx="4294967295"/>
          </p:nvPr>
        </p:nvPicPr>
        <p:blipFill>
          <a:blip r:embed="rId3" cstate="print"/>
          <a:srcRect/>
          <a:stretch>
            <a:fillRect/>
          </a:stretch>
        </p:blipFill>
        <p:spPr>
          <a:xfrm>
            <a:off x="381000" y="1905000"/>
            <a:ext cx="6248400" cy="3308350"/>
          </a:xfrm>
        </p:spPr>
      </p:pic>
      <p:pic>
        <p:nvPicPr>
          <p:cNvPr id="401412" name="Picture 4"/>
          <p:cNvPicPr>
            <a:picLocks noGrp="1" noChangeAspect="1" noChangeArrowheads="1"/>
          </p:cNvPicPr>
          <p:nvPr>
            <p:ph idx="1"/>
          </p:nvPr>
        </p:nvPicPr>
        <p:blipFill>
          <a:blip r:embed="rId4" cstate="print"/>
          <a:srcRect/>
          <a:stretch>
            <a:fillRect/>
          </a:stretch>
        </p:blipFill>
        <p:spPr>
          <a:xfrm>
            <a:off x="5067300" y="3419475"/>
            <a:ext cx="4076700" cy="3438525"/>
          </a:xfrm>
          <a:no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Rectangle 2"/>
          <p:cNvSpPr>
            <a:spLocks noGrp="1" noChangeArrowheads="1"/>
          </p:cNvSpPr>
          <p:nvPr>
            <p:ph type="title"/>
          </p:nvPr>
        </p:nvSpPr>
        <p:spPr/>
        <p:txBody>
          <a:bodyPr/>
          <a:lstStyle/>
          <a:p>
            <a:r>
              <a:rPr lang="en-US" sz="4000"/>
              <a:t>Heuristics for Conformant Planning</a:t>
            </a:r>
          </a:p>
        </p:txBody>
      </p:sp>
      <p:sp>
        <p:nvSpPr>
          <p:cNvPr id="664579" name="Rectangle 3"/>
          <p:cNvSpPr>
            <a:spLocks noGrp="1" noChangeArrowheads="1"/>
          </p:cNvSpPr>
          <p:nvPr>
            <p:ph type="body" idx="1"/>
          </p:nvPr>
        </p:nvSpPr>
        <p:spPr>
          <a:xfrm>
            <a:off x="685800" y="1981200"/>
            <a:ext cx="7772400" cy="4343400"/>
          </a:xfrm>
        </p:spPr>
        <p:txBody>
          <a:bodyPr/>
          <a:lstStyle/>
          <a:p>
            <a:pPr>
              <a:lnSpc>
                <a:spcPct val="80000"/>
              </a:lnSpc>
            </a:pPr>
            <a:r>
              <a:rPr lang="en-US" sz="2800"/>
              <a:t>First idea: Notice that “Classical planning” (which assumes full observability) is a “relaxation” of conformant planning</a:t>
            </a:r>
          </a:p>
          <a:p>
            <a:pPr lvl="1">
              <a:lnSpc>
                <a:spcPct val="80000"/>
              </a:lnSpc>
            </a:pPr>
            <a:r>
              <a:rPr lang="en-US" sz="2400"/>
              <a:t>So, the length of the classical planning solution is a lowerbound (admissible heuristic) for conformant planning</a:t>
            </a:r>
          </a:p>
          <a:p>
            <a:pPr lvl="1">
              <a:lnSpc>
                <a:spcPct val="80000"/>
              </a:lnSpc>
            </a:pPr>
            <a:r>
              <a:rPr lang="en-US" sz="2400"/>
              <a:t>Further, the heuristics for classical planning are also heuristics for conformant planning (albeit not very informed probably)</a:t>
            </a:r>
          </a:p>
          <a:p>
            <a:pPr>
              <a:lnSpc>
                <a:spcPct val="80000"/>
              </a:lnSpc>
            </a:pPr>
            <a:r>
              <a:rPr lang="en-US" sz="2800"/>
              <a:t>Next idea: Let us get a feel for how estimating distances between belief states differs from estimating those between states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48" name="Text Box 24"/>
          <p:cNvSpPr txBox="1">
            <a:spLocks noChangeArrowheads="1"/>
          </p:cNvSpPr>
          <p:nvPr/>
        </p:nvSpPr>
        <p:spPr bwMode="auto">
          <a:xfrm>
            <a:off x="1066800" y="4565650"/>
            <a:ext cx="7620000" cy="2292350"/>
          </a:xfrm>
          <a:prstGeom prst="rect">
            <a:avLst/>
          </a:prstGeom>
          <a:solidFill>
            <a:srgbClr val="CCCCFF"/>
          </a:solidFill>
          <a:ln w="9525">
            <a:noFill/>
            <a:miter lim="800000"/>
            <a:headEnd/>
            <a:tailEnd/>
          </a:ln>
          <a:effectLst/>
        </p:spPr>
        <p:txBody>
          <a:bodyPr>
            <a:spAutoFit/>
          </a:bodyPr>
          <a:lstStyle/>
          <a:p>
            <a:r>
              <a:rPr lang="en-US" sz="1600"/>
              <a:t>Three issues:</a:t>
            </a:r>
          </a:p>
          <a:p>
            <a:r>
              <a:rPr lang="en-US" sz="1600"/>
              <a:t>   How many states are there?</a:t>
            </a:r>
          </a:p>
          <a:p>
            <a:r>
              <a:rPr lang="en-US" sz="1600"/>
              <a:t>   How far are each of the states from goal?</a:t>
            </a:r>
          </a:p>
          <a:p>
            <a:r>
              <a:rPr lang="en-US" sz="1600"/>
              <a:t>   How much interaction is there between states?</a:t>
            </a:r>
          </a:p>
          <a:p>
            <a:r>
              <a:rPr lang="en-US" sz="1600"/>
              <a:t>            </a:t>
            </a:r>
            <a:r>
              <a:rPr lang="en-US" sz="1600">
                <a:sym typeface="Wingdings" pitchFamily="2" charset="2"/>
              </a:rPr>
              <a:t>For example if the length of plan for taking</a:t>
            </a:r>
          </a:p>
          <a:p>
            <a:r>
              <a:rPr lang="en-US" sz="1600">
                <a:sym typeface="Wingdings" pitchFamily="2" charset="2"/>
              </a:rPr>
              <a:t>                  S1 to goal is 10, S2 to goal is 10, the length of plan for taking</a:t>
            </a:r>
          </a:p>
          <a:p>
            <a:r>
              <a:rPr lang="en-US" sz="1600">
                <a:sym typeface="Wingdings" pitchFamily="2" charset="2"/>
              </a:rPr>
              <a:t>                  both to goal could be anywhere between 10 and Infinity depending</a:t>
            </a:r>
          </a:p>
          <a:p>
            <a:r>
              <a:rPr lang="en-US" sz="1600">
                <a:sym typeface="Wingdings" pitchFamily="2" charset="2"/>
              </a:rPr>
              <a:t>                  on the interactions [Notice that we talk about “state” interactions here</a:t>
            </a:r>
          </a:p>
          <a:p>
            <a:r>
              <a:rPr lang="en-US" sz="1600">
                <a:sym typeface="Wingdings" pitchFamily="2" charset="2"/>
              </a:rPr>
              <a:t>                   just as we talked about “goal interactions” in classical planning]</a:t>
            </a:r>
            <a:endParaRPr lang="en-US" sz="1600"/>
          </a:p>
        </p:txBody>
      </p:sp>
      <p:sp>
        <p:nvSpPr>
          <p:cNvPr id="666649" name="Text Box 25"/>
          <p:cNvSpPr txBox="1">
            <a:spLocks noChangeArrowheads="1"/>
          </p:cNvSpPr>
          <p:nvPr/>
        </p:nvSpPr>
        <p:spPr bwMode="auto">
          <a:xfrm>
            <a:off x="4876800" y="4572000"/>
            <a:ext cx="3843338" cy="1187450"/>
          </a:xfrm>
          <a:prstGeom prst="rect">
            <a:avLst/>
          </a:prstGeom>
          <a:noFill/>
          <a:ln w="9525">
            <a:noFill/>
            <a:miter lim="800000"/>
            <a:headEnd/>
            <a:tailEnd/>
          </a:ln>
          <a:effectLst/>
        </p:spPr>
        <p:txBody>
          <a:bodyPr wrap="none">
            <a:spAutoFit/>
          </a:bodyPr>
          <a:lstStyle/>
          <a:p>
            <a:r>
              <a:rPr lang="en-US">
                <a:solidFill>
                  <a:srgbClr val="FF0000"/>
                </a:solidFill>
              </a:rPr>
              <a:t>Need to estimate the length of</a:t>
            </a:r>
          </a:p>
          <a:p>
            <a:r>
              <a:rPr lang="en-US">
                <a:solidFill>
                  <a:srgbClr val="FF0000"/>
                </a:solidFill>
              </a:rPr>
              <a:t>   “combined plan” for taking</a:t>
            </a:r>
          </a:p>
          <a:p>
            <a:r>
              <a:rPr lang="en-US">
                <a:solidFill>
                  <a:srgbClr val="FF0000"/>
                </a:solidFill>
              </a:rPr>
              <a:t>     all states to the goal</a:t>
            </a:r>
          </a:p>
        </p:txBody>
      </p:sp>
      <p:sp>
        <p:nvSpPr>
          <p:cNvPr id="666650" name="Text Box 26"/>
          <p:cNvSpPr txBox="1">
            <a:spLocks noChangeArrowheads="1"/>
          </p:cNvSpPr>
          <p:nvPr/>
        </p:nvSpPr>
        <p:spPr bwMode="auto">
          <a:xfrm>
            <a:off x="4937125" y="117475"/>
            <a:ext cx="4043363" cy="457200"/>
          </a:xfrm>
          <a:prstGeom prst="rect">
            <a:avLst/>
          </a:prstGeom>
          <a:noFill/>
          <a:ln w="9525">
            <a:noFill/>
            <a:miter lim="800000"/>
            <a:headEnd/>
            <a:tailEnd/>
          </a:ln>
          <a:effectLst/>
        </p:spPr>
        <p:txBody>
          <a:bodyPr wrap="none">
            <a:spAutoFit/>
          </a:bodyPr>
          <a:lstStyle/>
          <a:p>
            <a:r>
              <a:rPr lang="en-US"/>
              <a:t>World’s funniest joke (in USA)</a:t>
            </a:r>
          </a:p>
        </p:txBody>
      </p:sp>
      <p:sp>
        <p:nvSpPr>
          <p:cNvPr id="666651" name="Text Box 27"/>
          <p:cNvSpPr txBox="1">
            <a:spLocks noChangeArrowheads="1"/>
          </p:cNvSpPr>
          <p:nvPr/>
        </p:nvSpPr>
        <p:spPr bwMode="auto">
          <a:xfrm>
            <a:off x="5791200" y="3276600"/>
            <a:ext cx="3068638" cy="1165225"/>
          </a:xfrm>
          <a:prstGeom prst="rect">
            <a:avLst/>
          </a:prstGeom>
          <a:solidFill>
            <a:schemeClr val="accent1"/>
          </a:solidFill>
          <a:ln w="9525">
            <a:solidFill>
              <a:srgbClr val="CCCCFF"/>
            </a:solidFill>
            <a:miter lim="800000"/>
            <a:headEnd/>
            <a:tailEnd/>
          </a:ln>
          <a:effectLst/>
        </p:spPr>
        <p:txBody>
          <a:bodyPr wrap="none">
            <a:spAutoFit/>
          </a:bodyPr>
          <a:lstStyle/>
          <a:p>
            <a:r>
              <a:rPr lang="en-US" sz="1400"/>
              <a:t>In addition to </a:t>
            </a:r>
          </a:p>
          <a:p>
            <a:r>
              <a:rPr lang="en-US" sz="1400"/>
              <a:t> interactions between literals </a:t>
            </a:r>
          </a:p>
          <a:p>
            <a:r>
              <a:rPr lang="en-US" sz="1400"/>
              <a:t> as in classical planning</a:t>
            </a:r>
          </a:p>
          <a:p>
            <a:r>
              <a:rPr lang="en-US" sz="1400" i="1"/>
              <a:t>we also have </a:t>
            </a:r>
            <a:r>
              <a:rPr lang="en-US" sz="1400"/>
              <a:t>interactions between states</a:t>
            </a:r>
          </a:p>
          <a:p>
            <a:r>
              <a:rPr lang="en-US" sz="1400"/>
              <a:t> (belief space planning)</a:t>
            </a:r>
            <a:endParaRPr lang="en-US" sz="1400" i="1"/>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Grp="1" noChangeArrowheads="1"/>
          </p:cNvSpPr>
          <p:nvPr>
            <p:ph type="title"/>
          </p:nvPr>
        </p:nvSpPr>
        <p:spPr/>
        <p:txBody>
          <a:bodyPr/>
          <a:lstStyle/>
          <a:p>
            <a:r>
              <a:rPr lang="en-US" sz="4000"/>
              <a:t>Belief-state cardinality alone won’t be enough…</a:t>
            </a:r>
          </a:p>
        </p:txBody>
      </p:sp>
      <p:sp>
        <p:nvSpPr>
          <p:cNvPr id="668675" name="Rectangle 3"/>
          <p:cNvSpPr>
            <a:spLocks noGrp="1" noChangeArrowheads="1"/>
          </p:cNvSpPr>
          <p:nvPr>
            <p:ph type="body" idx="1"/>
          </p:nvPr>
        </p:nvSpPr>
        <p:spPr>
          <a:xfrm>
            <a:off x="685800" y="1981200"/>
            <a:ext cx="7772400" cy="4343400"/>
          </a:xfrm>
        </p:spPr>
        <p:txBody>
          <a:bodyPr/>
          <a:lstStyle/>
          <a:p>
            <a:pPr>
              <a:lnSpc>
                <a:spcPct val="80000"/>
              </a:lnSpc>
            </a:pPr>
            <a:r>
              <a:rPr lang="en-US" sz="2000"/>
              <a:t>Early work on conformant planning concentrated exclusively on heuristics that look at the cardinality of the belief state </a:t>
            </a:r>
          </a:p>
          <a:p>
            <a:pPr lvl="1">
              <a:lnSpc>
                <a:spcPct val="80000"/>
              </a:lnSpc>
            </a:pPr>
            <a:r>
              <a:rPr lang="en-US" sz="1800"/>
              <a:t>The larger the cardinality of the belief state, the higher its uncertainty, and the worse it is (for progression)</a:t>
            </a:r>
          </a:p>
          <a:p>
            <a:pPr lvl="2">
              <a:lnSpc>
                <a:spcPct val="80000"/>
              </a:lnSpc>
            </a:pPr>
            <a:r>
              <a:rPr lang="en-US" sz="1600"/>
              <a:t>Notice that in regression, we have the opposite heuristic—the larger the cardinality, the higher the flexibility (we are satisfied with any one of a larger set of states) and so the better it is</a:t>
            </a:r>
          </a:p>
          <a:p>
            <a:pPr>
              <a:lnSpc>
                <a:spcPct val="80000"/>
              </a:lnSpc>
            </a:pPr>
            <a:r>
              <a:rPr lang="en-US" sz="2000"/>
              <a:t>From our example in the previous slide, cardinality is only </a:t>
            </a:r>
            <a:r>
              <a:rPr lang="en-US" sz="2000" i="1"/>
              <a:t>one</a:t>
            </a:r>
            <a:r>
              <a:rPr lang="en-US" sz="2000"/>
              <a:t> of the three components that go into actual distance estimation. </a:t>
            </a:r>
          </a:p>
          <a:p>
            <a:pPr lvl="1">
              <a:lnSpc>
                <a:spcPct val="80000"/>
              </a:lnSpc>
            </a:pPr>
            <a:r>
              <a:rPr lang="en-US" sz="1800"/>
              <a:t>For example, there may be an action that reduces the cardinality (e.g. bomb the place </a:t>
            </a:r>
            <a:r>
              <a:rPr lang="en-US" sz="1800">
                <a:sym typeface="Wingdings" pitchFamily="2" charset="2"/>
              </a:rPr>
              <a:t>) but the new belief state with low uncertainty will be infinite distance away from the goal. </a:t>
            </a:r>
          </a:p>
          <a:p>
            <a:pPr>
              <a:lnSpc>
                <a:spcPct val="80000"/>
              </a:lnSpc>
            </a:pPr>
            <a:r>
              <a:rPr lang="en-US" sz="2000"/>
              <a:t>We will look at planning graph-based heuristics for considering all three components </a:t>
            </a:r>
          </a:p>
          <a:p>
            <a:pPr lvl="1">
              <a:lnSpc>
                <a:spcPct val="80000"/>
              </a:lnSpc>
            </a:pPr>
            <a:r>
              <a:rPr lang="en-US" sz="1800"/>
              <a:t>(actually, unless we look at cross-world mutexes, we won’t be considering the interaction part…)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0" y="-76200"/>
            <a:ext cx="9144000" cy="1143000"/>
          </a:xfrm>
        </p:spPr>
        <p:txBody>
          <a:bodyPr/>
          <a:lstStyle/>
          <a:p>
            <a:r>
              <a:rPr lang="en-US"/>
              <a:t>Planning Graph Heuristic Computation</a:t>
            </a:r>
          </a:p>
        </p:txBody>
      </p:sp>
      <p:sp>
        <p:nvSpPr>
          <p:cNvPr id="670723" name="Rectangle 3"/>
          <p:cNvSpPr>
            <a:spLocks noGrp="1" noChangeArrowheads="1"/>
          </p:cNvSpPr>
          <p:nvPr>
            <p:ph type="body" sz="half" idx="1"/>
          </p:nvPr>
        </p:nvSpPr>
        <p:spPr>
          <a:xfrm>
            <a:off x="533400" y="1371600"/>
            <a:ext cx="7924800" cy="4648200"/>
          </a:xfrm>
        </p:spPr>
        <p:txBody>
          <a:bodyPr/>
          <a:lstStyle/>
          <a:p>
            <a:r>
              <a:rPr lang="en-US" sz="2800"/>
              <a:t>Heuristics </a:t>
            </a:r>
          </a:p>
          <a:p>
            <a:pPr lvl="1"/>
            <a:r>
              <a:rPr lang="en-US" sz="2400"/>
              <a:t>BFS</a:t>
            </a:r>
          </a:p>
          <a:p>
            <a:pPr lvl="1"/>
            <a:r>
              <a:rPr lang="en-US" sz="2400"/>
              <a:t>Cardinality</a:t>
            </a:r>
          </a:p>
          <a:p>
            <a:pPr lvl="1"/>
            <a:r>
              <a:rPr lang="en-US" sz="2400"/>
              <a:t>Max, Sum, Level, Relaxed Plans </a:t>
            </a:r>
          </a:p>
          <a:p>
            <a:r>
              <a:rPr lang="en-US" sz="2800"/>
              <a:t>Planning Graph Structures</a:t>
            </a:r>
          </a:p>
          <a:p>
            <a:pPr lvl="1"/>
            <a:r>
              <a:rPr lang="en-US" sz="2400" i="1"/>
              <a:t>Single, unioned</a:t>
            </a:r>
            <a:r>
              <a:rPr lang="en-US" sz="2400"/>
              <a:t> planning graph (SG)</a:t>
            </a:r>
          </a:p>
          <a:p>
            <a:pPr lvl="1"/>
            <a:r>
              <a:rPr lang="en-US" sz="2400" i="1"/>
              <a:t>Multiple, independent </a:t>
            </a:r>
            <a:r>
              <a:rPr lang="en-US" sz="2400"/>
              <a:t>planning graphs (MG)</a:t>
            </a:r>
          </a:p>
          <a:p>
            <a:pPr lvl="1"/>
            <a:r>
              <a:rPr lang="en-US" sz="2400" i="1"/>
              <a:t>Single, labeled </a:t>
            </a:r>
            <a:r>
              <a:rPr lang="en-US" sz="2400"/>
              <a:t>planning graph (LUG) </a:t>
            </a:r>
          </a:p>
          <a:p>
            <a:pPr lvl="2"/>
            <a:r>
              <a:rPr lang="en-US" sz="2000"/>
              <a:t>[Bryce , et. al, 2004] – AAAI MDP workshop</a:t>
            </a:r>
          </a:p>
        </p:txBody>
      </p:sp>
      <p:sp>
        <p:nvSpPr>
          <p:cNvPr id="670724" name="Text Box 4"/>
          <p:cNvSpPr txBox="1">
            <a:spLocks noChangeArrowheads="1"/>
          </p:cNvSpPr>
          <p:nvPr/>
        </p:nvSpPr>
        <p:spPr bwMode="auto">
          <a:xfrm>
            <a:off x="5638800" y="1219200"/>
            <a:ext cx="3206750" cy="2838450"/>
          </a:xfrm>
          <a:prstGeom prst="rect">
            <a:avLst/>
          </a:prstGeom>
          <a:solidFill>
            <a:schemeClr val="accent1"/>
          </a:solidFill>
          <a:ln w="9525">
            <a:noFill/>
            <a:miter lim="800000"/>
            <a:headEnd/>
            <a:tailEnd/>
          </a:ln>
          <a:effectLst/>
        </p:spPr>
        <p:txBody>
          <a:bodyPr wrap="none">
            <a:spAutoFit/>
          </a:bodyPr>
          <a:lstStyle/>
          <a:p>
            <a:r>
              <a:rPr lang="en-US" sz="1800"/>
              <a:t>Note that in classical planning</a:t>
            </a:r>
          </a:p>
          <a:p>
            <a:r>
              <a:rPr lang="en-US" sz="1800"/>
              <a:t>  progression didn’t quite need</a:t>
            </a:r>
          </a:p>
          <a:p>
            <a:r>
              <a:rPr lang="en-US" sz="1800"/>
              <a:t>  negative interaction analysis</a:t>
            </a:r>
          </a:p>
          <a:p>
            <a:r>
              <a:rPr lang="en-US" sz="1800"/>
              <a:t>  because it was a complete state </a:t>
            </a:r>
          </a:p>
          <a:p>
            <a:r>
              <a:rPr lang="en-US" sz="1800"/>
              <a:t>  already. </a:t>
            </a:r>
          </a:p>
          <a:p>
            <a:r>
              <a:rPr lang="en-US" sz="1800"/>
              <a:t>  In belief-space planning the </a:t>
            </a:r>
          </a:p>
          <a:p>
            <a:r>
              <a:rPr lang="en-US" sz="1800"/>
              <a:t>   negative interaction analysis</a:t>
            </a:r>
          </a:p>
          <a:p>
            <a:r>
              <a:rPr lang="en-US" sz="1800"/>
              <a:t>   is likely to be more important</a:t>
            </a:r>
          </a:p>
          <a:p>
            <a:r>
              <a:rPr lang="en-US" sz="1800"/>
              <a:t>   since the states in belief state</a:t>
            </a:r>
          </a:p>
          <a:p>
            <a:r>
              <a:rPr lang="en-US" sz="1800"/>
              <a:t>    may have interactions. </a:t>
            </a:r>
          </a:p>
        </p:txBody>
      </p:sp>
    </p:spTree>
  </p:cSld>
  <p:clrMapOvr>
    <a:masterClrMapping/>
  </p:clrMapOvr>
  <p:transition advTm="12992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4210" name="Rectangle 2"/>
          <p:cNvSpPr>
            <a:spLocks noGrp="1" noChangeArrowheads="1"/>
          </p:cNvSpPr>
          <p:nvPr>
            <p:ph type="title"/>
          </p:nvPr>
        </p:nvSpPr>
        <p:spPr>
          <a:xfrm>
            <a:off x="1066800" y="0"/>
            <a:ext cx="7772400" cy="762000"/>
          </a:xfrm>
        </p:spPr>
        <p:txBody>
          <a:bodyPr/>
          <a:lstStyle/>
          <a:p>
            <a:r>
              <a:rPr lang="en-US" sz="3200"/>
              <a:t>Regression Search Example</a:t>
            </a:r>
          </a:p>
        </p:txBody>
      </p:sp>
      <p:sp>
        <p:nvSpPr>
          <p:cNvPr id="734211" name="Text Box 3"/>
          <p:cNvSpPr txBox="1">
            <a:spLocks noChangeArrowheads="1"/>
          </p:cNvSpPr>
          <p:nvPr/>
        </p:nvSpPr>
        <p:spPr bwMode="auto">
          <a:xfrm>
            <a:off x="76200" y="50800"/>
            <a:ext cx="1981200" cy="2844800"/>
          </a:xfrm>
          <a:prstGeom prst="rect">
            <a:avLst/>
          </a:prstGeom>
          <a:noFill/>
          <a:ln w="9525">
            <a:solidFill>
              <a:schemeClr val="tx1"/>
            </a:solidFill>
            <a:miter lim="800000"/>
            <a:headEnd/>
            <a:tailEnd/>
          </a:ln>
          <a:effectLst/>
        </p:spPr>
        <p:txBody>
          <a:bodyPr>
            <a:spAutoFit/>
          </a:bodyPr>
          <a:lstStyle/>
          <a:p>
            <a:r>
              <a:rPr lang="en-US" sz="2000"/>
              <a:t>Actions:</a:t>
            </a:r>
          </a:p>
          <a:p>
            <a:r>
              <a:rPr lang="en-US" sz="2000"/>
              <a:t>A1: M</a:t>
            </a:r>
          </a:p>
          <a:p>
            <a:r>
              <a:rPr lang="en-US" sz="2000"/>
              <a:t>       P =&gt; K</a:t>
            </a:r>
          </a:p>
          <a:p>
            <a:r>
              <a:rPr lang="en-US" sz="2000"/>
              <a:t>A2: M </a:t>
            </a:r>
          </a:p>
          <a:p>
            <a:r>
              <a:rPr lang="en-US" sz="2000"/>
              <a:t>       Q =&gt; K</a:t>
            </a:r>
          </a:p>
          <a:p>
            <a:r>
              <a:rPr lang="en-US" sz="2000"/>
              <a:t>A3: M</a:t>
            </a:r>
          </a:p>
          <a:p>
            <a:r>
              <a:rPr lang="en-US" sz="2000"/>
              <a:t>       R =&gt; L</a:t>
            </a:r>
          </a:p>
          <a:p>
            <a:r>
              <a:rPr lang="en-US" sz="2000"/>
              <a:t>A4: K =&gt; G</a:t>
            </a:r>
          </a:p>
          <a:p>
            <a:r>
              <a:rPr lang="en-US" sz="2000"/>
              <a:t>A5: L =&gt; G</a:t>
            </a:r>
          </a:p>
        </p:txBody>
      </p:sp>
      <p:sp>
        <p:nvSpPr>
          <p:cNvPr id="734212" name="Rectangle 4"/>
          <p:cNvSpPr>
            <a:spLocks noChangeArrowheads="1"/>
          </p:cNvSpPr>
          <p:nvPr/>
        </p:nvSpPr>
        <p:spPr bwMode="auto">
          <a:xfrm>
            <a:off x="76200" y="2971800"/>
            <a:ext cx="1981200" cy="2133600"/>
          </a:xfrm>
          <a:prstGeom prst="rect">
            <a:avLst/>
          </a:prstGeom>
          <a:noFill/>
          <a:ln w="9525">
            <a:solidFill>
              <a:schemeClr val="tx1"/>
            </a:solidFill>
            <a:miter lim="800000"/>
            <a:headEnd/>
            <a:tailEnd/>
          </a:ln>
          <a:effectLst/>
        </p:spPr>
        <p:txBody>
          <a:bodyPr wrap="none" anchor="ctr"/>
          <a:lstStyle/>
          <a:p>
            <a:pPr algn="ctr"/>
            <a:r>
              <a:rPr lang="en-US" sz="2000"/>
              <a:t>Initially: </a:t>
            </a:r>
          </a:p>
          <a:p>
            <a:pPr algn="ctr"/>
            <a:r>
              <a:rPr lang="en-US" sz="2000"/>
              <a:t>(P V Q V R) &amp; </a:t>
            </a:r>
          </a:p>
          <a:p>
            <a:pPr algn="ctr"/>
            <a:r>
              <a:rPr lang="en-US" sz="2000"/>
              <a:t>(~P V ~Q) &amp;</a:t>
            </a:r>
          </a:p>
          <a:p>
            <a:pPr algn="ctr"/>
            <a:r>
              <a:rPr lang="en-US" sz="2000"/>
              <a:t> (~P V ~R) &amp;</a:t>
            </a:r>
          </a:p>
          <a:p>
            <a:pPr algn="ctr"/>
            <a:r>
              <a:rPr lang="en-US" sz="2000"/>
              <a:t> (~Q V ~R) &amp; </a:t>
            </a:r>
          </a:p>
          <a:p>
            <a:pPr algn="ctr"/>
            <a:r>
              <a:rPr lang="en-US" sz="2000"/>
              <a:t>M</a:t>
            </a:r>
          </a:p>
        </p:txBody>
      </p:sp>
      <p:sp>
        <p:nvSpPr>
          <p:cNvPr id="734213" name="Rectangle 5"/>
          <p:cNvSpPr>
            <a:spLocks noChangeArrowheads="1"/>
          </p:cNvSpPr>
          <p:nvPr/>
        </p:nvSpPr>
        <p:spPr bwMode="auto">
          <a:xfrm>
            <a:off x="76200" y="5194300"/>
            <a:ext cx="1981200" cy="673100"/>
          </a:xfrm>
          <a:prstGeom prst="rect">
            <a:avLst/>
          </a:prstGeom>
          <a:noFill/>
          <a:ln w="9525">
            <a:solidFill>
              <a:schemeClr val="tx1"/>
            </a:solidFill>
            <a:miter lim="800000"/>
            <a:headEnd/>
            <a:tailEnd/>
          </a:ln>
          <a:effectLst/>
        </p:spPr>
        <p:txBody>
          <a:bodyPr wrap="none" anchor="ctr"/>
          <a:lstStyle/>
          <a:p>
            <a:pPr algn="ctr"/>
            <a:r>
              <a:rPr lang="en-US" sz="2000"/>
              <a:t>Goal State:</a:t>
            </a:r>
          </a:p>
          <a:p>
            <a:pPr algn="ctr"/>
            <a:r>
              <a:rPr lang="en-US" sz="2000"/>
              <a:t>G</a:t>
            </a:r>
          </a:p>
        </p:txBody>
      </p:sp>
      <p:sp>
        <p:nvSpPr>
          <p:cNvPr id="734214" name="Oval 6"/>
          <p:cNvSpPr>
            <a:spLocks noChangeArrowheads="1"/>
          </p:cNvSpPr>
          <p:nvPr/>
        </p:nvSpPr>
        <p:spPr bwMode="auto">
          <a:xfrm>
            <a:off x="2209800" y="381000"/>
            <a:ext cx="441325" cy="457200"/>
          </a:xfrm>
          <a:prstGeom prst="ellipse">
            <a:avLst/>
          </a:prstGeom>
          <a:noFill/>
          <a:ln w="9525">
            <a:solidFill>
              <a:schemeClr val="tx1"/>
            </a:solidFill>
            <a:round/>
            <a:headEnd/>
            <a:tailEnd/>
          </a:ln>
          <a:effectLst/>
        </p:spPr>
        <p:txBody>
          <a:bodyPr wrap="none" anchor="ctr"/>
          <a:lstStyle/>
          <a:p>
            <a:pPr algn="ctr"/>
            <a:r>
              <a:rPr lang="en-US" sz="1600"/>
              <a:t>G</a:t>
            </a:r>
          </a:p>
        </p:txBody>
      </p:sp>
      <p:sp>
        <p:nvSpPr>
          <p:cNvPr id="734215" name="Oval 7"/>
          <p:cNvSpPr>
            <a:spLocks noChangeArrowheads="1"/>
          </p:cNvSpPr>
          <p:nvPr/>
        </p:nvSpPr>
        <p:spPr bwMode="auto">
          <a:xfrm>
            <a:off x="2286000" y="914400"/>
            <a:ext cx="822325" cy="381000"/>
          </a:xfrm>
          <a:prstGeom prst="ellipse">
            <a:avLst/>
          </a:prstGeom>
          <a:noFill/>
          <a:ln w="9525">
            <a:solidFill>
              <a:schemeClr val="tx1"/>
            </a:solidFill>
            <a:round/>
            <a:headEnd/>
            <a:tailEnd/>
          </a:ln>
          <a:effectLst/>
        </p:spPr>
        <p:txBody>
          <a:bodyPr wrap="none" anchor="ctr"/>
          <a:lstStyle/>
          <a:p>
            <a:pPr algn="ctr"/>
            <a:r>
              <a:rPr lang="en-US" sz="1600"/>
              <a:t>(G V K)</a:t>
            </a:r>
          </a:p>
        </p:txBody>
      </p:sp>
      <p:sp>
        <p:nvSpPr>
          <p:cNvPr id="734216" name="Oval 8"/>
          <p:cNvSpPr>
            <a:spLocks noChangeArrowheads="1"/>
          </p:cNvSpPr>
          <p:nvPr/>
        </p:nvSpPr>
        <p:spPr bwMode="auto">
          <a:xfrm>
            <a:off x="2590800" y="1371600"/>
            <a:ext cx="1219200" cy="457200"/>
          </a:xfrm>
          <a:prstGeom prst="ellipse">
            <a:avLst/>
          </a:prstGeom>
          <a:noFill/>
          <a:ln w="9525">
            <a:solidFill>
              <a:schemeClr val="tx1"/>
            </a:solidFill>
            <a:round/>
            <a:headEnd/>
            <a:tailEnd/>
          </a:ln>
          <a:effectLst/>
        </p:spPr>
        <p:txBody>
          <a:bodyPr wrap="none" anchor="ctr"/>
          <a:lstStyle/>
          <a:p>
            <a:pPr algn="ctr"/>
            <a:r>
              <a:rPr lang="en-US" sz="1600"/>
              <a:t>(G V K V L)</a:t>
            </a:r>
          </a:p>
        </p:txBody>
      </p:sp>
      <p:cxnSp>
        <p:nvCxnSpPr>
          <p:cNvPr id="734217" name="AutoShape 9"/>
          <p:cNvCxnSpPr>
            <a:cxnSpLocks noChangeShapeType="1"/>
            <a:stCxn id="734215" idx="0"/>
            <a:endCxn id="734214" idx="4"/>
          </p:cNvCxnSpPr>
          <p:nvPr/>
        </p:nvCxnSpPr>
        <p:spPr bwMode="auto">
          <a:xfrm flipH="1" flipV="1">
            <a:off x="2430463" y="838200"/>
            <a:ext cx="266700" cy="76200"/>
          </a:xfrm>
          <a:prstGeom prst="straightConnector1">
            <a:avLst/>
          </a:prstGeom>
          <a:noFill/>
          <a:ln w="9525">
            <a:solidFill>
              <a:schemeClr val="tx1"/>
            </a:solidFill>
            <a:round/>
            <a:headEnd/>
            <a:tailEnd type="triangle" w="med" len="med"/>
          </a:ln>
          <a:effectLst/>
        </p:spPr>
      </p:cxnSp>
      <p:cxnSp>
        <p:nvCxnSpPr>
          <p:cNvPr id="734218" name="AutoShape 10"/>
          <p:cNvCxnSpPr>
            <a:cxnSpLocks noChangeShapeType="1"/>
            <a:stCxn id="734216" idx="0"/>
            <a:endCxn id="734215" idx="4"/>
          </p:cNvCxnSpPr>
          <p:nvPr/>
        </p:nvCxnSpPr>
        <p:spPr bwMode="auto">
          <a:xfrm flipH="1" flipV="1">
            <a:off x="2697163" y="1295400"/>
            <a:ext cx="503237" cy="76200"/>
          </a:xfrm>
          <a:prstGeom prst="straightConnector1">
            <a:avLst/>
          </a:prstGeom>
          <a:noFill/>
          <a:ln w="9525">
            <a:solidFill>
              <a:schemeClr val="tx1"/>
            </a:solidFill>
            <a:round/>
            <a:headEnd/>
            <a:tailEnd type="triangle" w="med" len="med"/>
          </a:ln>
          <a:effectLst/>
        </p:spPr>
      </p:cxnSp>
      <p:sp>
        <p:nvSpPr>
          <p:cNvPr id="734219" name="Text Box 11"/>
          <p:cNvSpPr txBox="1">
            <a:spLocks noChangeArrowheads="1"/>
          </p:cNvSpPr>
          <p:nvPr/>
        </p:nvSpPr>
        <p:spPr bwMode="auto">
          <a:xfrm>
            <a:off x="2667000" y="533400"/>
            <a:ext cx="495300" cy="396875"/>
          </a:xfrm>
          <a:prstGeom prst="rect">
            <a:avLst/>
          </a:prstGeom>
          <a:noFill/>
          <a:ln w="9525">
            <a:noFill/>
            <a:miter lim="800000"/>
            <a:headEnd/>
            <a:tailEnd/>
          </a:ln>
          <a:effectLst/>
        </p:spPr>
        <p:txBody>
          <a:bodyPr wrap="none">
            <a:spAutoFit/>
          </a:bodyPr>
          <a:lstStyle/>
          <a:p>
            <a:pPr algn="r"/>
            <a:r>
              <a:rPr lang="en-US" sz="2000"/>
              <a:t>A4</a:t>
            </a:r>
          </a:p>
        </p:txBody>
      </p:sp>
      <p:sp>
        <p:nvSpPr>
          <p:cNvPr id="734220" name="Text Box 12"/>
          <p:cNvSpPr txBox="1">
            <a:spLocks noChangeArrowheads="1"/>
          </p:cNvSpPr>
          <p:nvPr/>
        </p:nvSpPr>
        <p:spPr bwMode="auto">
          <a:xfrm>
            <a:off x="3810000" y="1600200"/>
            <a:ext cx="495300" cy="396875"/>
          </a:xfrm>
          <a:prstGeom prst="rect">
            <a:avLst/>
          </a:prstGeom>
          <a:noFill/>
          <a:ln w="9525">
            <a:noFill/>
            <a:miter lim="800000"/>
            <a:headEnd/>
            <a:tailEnd/>
          </a:ln>
          <a:effectLst/>
        </p:spPr>
        <p:txBody>
          <a:bodyPr wrap="none">
            <a:spAutoFit/>
          </a:bodyPr>
          <a:lstStyle/>
          <a:p>
            <a:pPr algn="r"/>
            <a:r>
              <a:rPr lang="en-US" sz="2000"/>
              <a:t>A1</a:t>
            </a:r>
          </a:p>
        </p:txBody>
      </p:sp>
      <p:sp>
        <p:nvSpPr>
          <p:cNvPr id="734221" name="Oval 13"/>
          <p:cNvSpPr>
            <a:spLocks noChangeArrowheads="1"/>
          </p:cNvSpPr>
          <p:nvPr/>
        </p:nvSpPr>
        <p:spPr bwMode="auto">
          <a:xfrm>
            <a:off x="2895600" y="1905000"/>
            <a:ext cx="1828800" cy="838200"/>
          </a:xfrm>
          <a:prstGeom prst="ellipse">
            <a:avLst/>
          </a:prstGeom>
          <a:noFill/>
          <a:ln w="9525">
            <a:solidFill>
              <a:schemeClr val="tx1"/>
            </a:solidFill>
            <a:round/>
            <a:headEnd/>
            <a:tailEnd/>
          </a:ln>
          <a:effectLst/>
        </p:spPr>
        <p:txBody>
          <a:bodyPr wrap="none" anchor="ctr"/>
          <a:lstStyle/>
          <a:p>
            <a:pPr algn="ctr"/>
            <a:r>
              <a:rPr lang="en-US" sz="1600"/>
              <a:t>   (G V K V L V P) &amp; </a:t>
            </a:r>
          </a:p>
          <a:p>
            <a:pPr algn="ctr"/>
            <a:r>
              <a:rPr lang="en-US" sz="1600"/>
              <a:t>M</a:t>
            </a:r>
          </a:p>
        </p:txBody>
      </p:sp>
      <p:cxnSp>
        <p:nvCxnSpPr>
          <p:cNvPr id="734222" name="AutoShape 14"/>
          <p:cNvCxnSpPr>
            <a:cxnSpLocks noChangeShapeType="1"/>
            <a:stCxn id="734221" idx="0"/>
            <a:endCxn id="734216" idx="4"/>
          </p:cNvCxnSpPr>
          <p:nvPr/>
        </p:nvCxnSpPr>
        <p:spPr bwMode="auto">
          <a:xfrm flipH="1" flipV="1">
            <a:off x="3200400" y="1828800"/>
            <a:ext cx="609600" cy="76200"/>
          </a:xfrm>
          <a:prstGeom prst="straightConnector1">
            <a:avLst/>
          </a:prstGeom>
          <a:noFill/>
          <a:ln w="9525">
            <a:solidFill>
              <a:schemeClr val="tx1"/>
            </a:solidFill>
            <a:round/>
            <a:headEnd/>
            <a:tailEnd type="triangle" w="med" len="med"/>
          </a:ln>
          <a:effectLst/>
        </p:spPr>
      </p:cxnSp>
      <p:sp>
        <p:nvSpPr>
          <p:cNvPr id="734223" name="Text Box 15"/>
          <p:cNvSpPr txBox="1">
            <a:spLocks noChangeArrowheads="1"/>
          </p:cNvSpPr>
          <p:nvPr/>
        </p:nvSpPr>
        <p:spPr bwMode="auto">
          <a:xfrm>
            <a:off x="4648200" y="2438400"/>
            <a:ext cx="495300" cy="396875"/>
          </a:xfrm>
          <a:prstGeom prst="rect">
            <a:avLst/>
          </a:prstGeom>
          <a:noFill/>
          <a:ln w="9525">
            <a:noFill/>
            <a:miter lim="800000"/>
            <a:headEnd/>
            <a:tailEnd/>
          </a:ln>
          <a:effectLst/>
        </p:spPr>
        <p:txBody>
          <a:bodyPr wrap="none">
            <a:spAutoFit/>
          </a:bodyPr>
          <a:lstStyle/>
          <a:p>
            <a:pPr algn="r"/>
            <a:r>
              <a:rPr lang="en-US" sz="2000"/>
              <a:t>A2</a:t>
            </a:r>
          </a:p>
        </p:txBody>
      </p:sp>
      <p:cxnSp>
        <p:nvCxnSpPr>
          <p:cNvPr id="734224" name="AutoShape 16"/>
          <p:cNvCxnSpPr>
            <a:cxnSpLocks noChangeShapeType="1"/>
            <a:stCxn id="734230" idx="0"/>
            <a:endCxn id="734221" idx="4"/>
          </p:cNvCxnSpPr>
          <p:nvPr/>
        </p:nvCxnSpPr>
        <p:spPr bwMode="auto">
          <a:xfrm flipH="1" flipV="1">
            <a:off x="3810000" y="2743200"/>
            <a:ext cx="838200" cy="152400"/>
          </a:xfrm>
          <a:prstGeom prst="straightConnector1">
            <a:avLst/>
          </a:prstGeom>
          <a:noFill/>
          <a:ln w="9525">
            <a:solidFill>
              <a:schemeClr val="tx1"/>
            </a:solidFill>
            <a:round/>
            <a:headEnd/>
            <a:tailEnd type="triangle" w="med" len="med"/>
          </a:ln>
          <a:effectLst/>
        </p:spPr>
      </p:cxnSp>
      <p:sp>
        <p:nvSpPr>
          <p:cNvPr id="734225" name="Text Box 17"/>
          <p:cNvSpPr txBox="1">
            <a:spLocks noChangeArrowheads="1"/>
          </p:cNvSpPr>
          <p:nvPr/>
        </p:nvSpPr>
        <p:spPr bwMode="auto">
          <a:xfrm>
            <a:off x="3276600" y="1066800"/>
            <a:ext cx="495300" cy="396875"/>
          </a:xfrm>
          <a:prstGeom prst="rect">
            <a:avLst/>
          </a:prstGeom>
          <a:noFill/>
          <a:ln w="9525">
            <a:noFill/>
            <a:miter lim="800000"/>
            <a:headEnd/>
            <a:tailEnd/>
          </a:ln>
          <a:effectLst/>
        </p:spPr>
        <p:txBody>
          <a:bodyPr wrap="none">
            <a:spAutoFit/>
          </a:bodyPr>
          <a:lstStyle/>
          <a:p>
            <a:pPr algn="r"/>
            <a:r>
              <a:rPr lang="en-US" sz="2000"/>
              <a:t>A5</a:t>
            </a:r>
          </a:p>
        </p:txBody>
      </p:sp>
      <p:sp>
        <p:nvSpPr>
          <p:cNvPr id="734226" name="Text Box 18"/>
          <p:cNvSpPr txBox="1">
            <a:spLocks noChangeArrowheads="1"/>
          </p:cNvSpPr>
          <p:nvPr/>
        </p:nvSpPr>
        <p:spPr bwMode="auto">
          <a:xfrm>
            <a:off x="6172200" y="3810000"/>
            <a:ext cx="495300" cy="396875"/>
          </a:xfrm>
          <a:prstGeom prst="rect">
            <a:avLst/>
          </a:prstGeom>
          <a:noFill/>
          <a:ln w="9525">
            <a:noFill/>
            <a:miter lim="800000"/>
            <a:headEnd/>
            <a:tailEnd/>
          </a:ln>
          <a:effectLst/>
        </p:spPr>
        <p:txBody>
          <a:bodyPr wrap="none">
            <a:spAutoFit/>
          </a:bodyPr>
          <a:lstStyle/>
          <a:p>
            <a:pPr algn="r"/>
            <a:r>
              <a:rPr lang="en-US" sz="2000"/>
              <a:t>A3</a:t>
            </a:r>
          </a:p>
        </p:txBody>
      </p:sp>
      <p:cxnSp>
        <p:nvCxnSpPr>
          <p:cNvPr id="734227" name="AutoShape 19"/>
          <p:cNvCxnSpPr>
            <a:cxnSpLocks noChangeShapeType="1"/>
            <a:stCxn id="734231" idx="0"/>
            <a:endCxn id="734230" idx="4"/>
          </p:cNvCxnSpPr>
          <p:nvPr/>
        </p:nvCxnSpPr>
        <p:spPr bwMode="auto">
          <a:xfrm flipH="1" flipV="1">
            <a:off x="4648200" y="3657600"/>
            <a:ext cx="2781300" cy="990600"/>
          </a:xfrm>
          <a:prstGeom prst="straightConnector1">
            <a:avLst/>
          </a:prstGeom>
          <a:noFill/>
          <a:ln w="9525">
            <a:solidFill>
              <a:schemeClr val="tx1"/>
            </a:solidFill>
            <a:round/>
            <a:headEnd/>
            <a:tailEnd type="triangle" w="med" len="med"/>
          </a:ln>
          <a:effectLst/>
        </p:spPr>
      </p:cxnSp>
      <p:sp>
        <p:nvSpPr>
          <p:cNvPr id="734228" name="Text Box 20"/>
          <p:cNvSpPr txBox="1">
            <a:spLocks noChangeArrowheads="1"/>
          </p:cNvSpPr>
          <p:nvPr/>
        </p:nvSpPr>
        <p:spPr bwMode="auto">
          <a:xfrm>
            <a:off x="6553200" y="742950"/>
            <a:ext cx="2454275" cy="1562100"/>
          </a:xfrm>
          <a:prstGeom prst="rect">
            <a:avLst/>
          </a:prstGeom>
          <a:solidFill>
            <a:srgbClr val="9900FF"/>
          </a:solidFill>
          <a:ln w="9525">
            <a:solidFill>
              <a:schemeClr val="tx1"/>
            </a:solidFill>
            <a:miter lim="800000"/>
            <a:headEnd/>
            <a:tailEnd/>
          </a:ln>
          <a:effectLst/>
        </p:spPr>
        <p:txBody>
          <a:bodyPr>
            <a:spAutoFit/>
          </a:bodyPr>
          <a:lstStyle/>
          <a:p>
            <a:r>
              <a:rPr lang="en-US"/>
              <a:t>G or K must be true before A4</a:t>
            </a:r>
          </a:p>
          <a:p>
            <a:r>
              <a:rPr lang="en-US"/>
              <a:t>For G to be true after A4</a:t>
            </a:r>
          </a:p>
        </p:txBody>
      </p:sp>
      <p:sp>
        <p:nvSpPr>
          <p:cNvPr id="734229" name="Line 21"/>
          <p:cNvSpPr>
            <a:spLocks noChangeShapeType="1"/>
          </p:cNvSpPr>
          <p:nvPr/>
        </p:nvSpPr>
        <p:spPr bwMode="auto">
          <a:xfrm flipH="1" flipV="1">
            <a:off x="3124200" y="990600"/>
            <a:ext cx="3429000" cy="381000"/>
          </a:xfrm>
          <a:prstGeom prst="line">
            <a:avLst/>
          </a:prstGeom>
          <a:noFill/>
          <a:ln w="9525">
            <a:solidFill>
              <a:schemeClr val="tx1"/>
            </a:solidFill>
            <a:round/>
            <a:headEnd/>
            <a:tailEnd type="triangle" w="med" len="med"/>
          </a:ln>
          <a:effectLst/>
        </p:spPr>
        <p:txBody>
          <a:bodyPr/>
          <a:lstStyle/>
          <a:p>
            <a:endParaRPr lang="en-US"/>
          </a:p>
        </p:txBody>
      </p:sp>
      <p:sp>
        <p:nvSpPr>
          <p:cNvPr id="734230" name="Oval 22"/>
          <p:cNvSpPr>
            <a:spLocks noChangeArrowheads="1"/>
          </p:cNvSpPr>
          <p:nvPr/>
        </p:nvSpPr>
        <p:spPr bwMode="auto">
          <a:xfrm>
            <a:off x="3200400" y="2895600"/>
            <a:ext cx="2895600" cy="762000"/>
          </a:xfrm>
          <a:prstGeom prst="ellipse">
            <a:avLst/>
          </a:prstGeom>
          <a:noFill/>
          <a:ln w="9525">
            <a:solidFill>
              <a:schemeClr val="tx1"/>
            </a:solidFill>
            <a:round/>
            <a:headEnd/>
            <a:tailEnd/>
          </a:ln>
          <a:effectLst/>
        </p:spPr>
        <p:txBody>
          <a:bodyPr wrap="none" anchor="ctr"/>
          <a:lstStyle/>
          <a:p>
            <a:pPr algn="ctr"/>
            <a:r>
              <a:rPr lang="en-US" sz="1600"/>
              <a:t>(G V K V L V P V Q) &amp; </a:t>
            </a:r>
          </a:p>
          <a:p>
            <a:pPr algn="ctr"/>
            <a:r>
              <a:rPr lang="en-US" sz="1600"/>
              <a:t>M</a:t>
            </a:r>
            <a:endParaRPr lang="en-US" sz="900"/>
          </a:p>
        </p:txBody>
      </p:sp>
      <p:sp>
        <p:nvSpPr>
          <p:cNvPr id="734231" name="Oval 23"/>
          <p:cNvSpPr>
            <a:spLocks noChangeArrowheads="1"/>
          </p:cNvSpPr>
          <p:nvPr/>
        </p:nvSpPr>
        <p:spPr bwMode="auto">
          <a:xfrm>
            <a:off x="5867400" y="4648200"/>
            <a:ext cx="3124200" cy="838200"/>
          </a:xfrm>
          <a:prstGeom prst="ellipse">
            <a:avLst/>
          </a:prstGeom>
          <a:noFill/>
          <a:ln w="9525">
            <a:solidFill>
              <a:schemeClr val="tx1"/>
            </a:solidFill>
            <a:round/>
            <a:headEnd/>
            <a:tailEnd/>
          </a:ln>
          <a:effectLst/>
        </p:spPr>
        <p:txBody>
          <a:bodyPr wrap="none" anchor="ctr"/>
          <a:lstStyle/>
          <a:p>
            <a:pPr algn="ctr"/>
            <a:r>
              <a:rPr lang="en-US" sz="1600"/>
              <a:t>(G V K V L V P V Q V R) &amp;</a:t>
            </a:r>
          </a:p>
          <a:p>
            <a:pPr algn="ctr"/>
            <a:r>
              <a:rPr lang="en-US" sz="1600"/>
              <a:t>M</a:t>
            </a:r>
          </a:p>
        </p:txBody>
      </p:sp>
      <p:sp>
        <p:nvSpPr>
          <p:cNvPr id="734232" name="Text Box 24"/>
          <p:cNvSpPr txBox="1">
            <a:spLocks noChangeArrowheads="1"/>
          </p:cNvSpPr>
          <p:nvPr/>
        </p:nvSpPr>
        <p:spPr bwMode="auto">
          <a:xfrm>
            <a:off x="2438400" y="4321175"/>
            <a:ext cx="3352800" cy="1562100"/>
          </a:xfrm>
          <a:prstGeom prst="rect">
            <a:avLst/>
          </a:prstGeom>
          <a:solidFill>
            <a:schemeClr val="folHlink"/>
          </a:solidFill>
          <a:ln w="9525">
            <a:solidFill>
              <a:schemeClr val="tx1"/>
            </a:solidFill>
            <a:miter lim="800000"/>
            <a:headEnd/>
            <a:tailEnd/>
          </a:ln>
          <a:effectLst/>
        </p:spPr>
        <p:txBody>
          <a:bodyPr>
            <a:spAutoFit/>
          </a:bodyPr>
          <a:lstStyle/>
          <a:p>
            <a:r>
              <a:rPr lang="en-US"/>
              <a:t>Each Clause is Satisfied by a Clause in the Initial Clausal State --  Done! </a:t>
            </a:r>
          </a:p>
          <a:p>
            <a:r>
              <a:rPr lang="en-US"/>
              <a:t>(5 actions)</a:t>
            </a:r>
          </a:p>
        </p:txBody>
      </p:sp>
      <p:sp>
        <p:nvSpPr>
          <p:cNvPr id="734233" name="Rectangle 25"/>
          <p:cNvSpPr>
            <a:spLocks noChangeArrowheads="1"/>
          </p:cNvSpPr>
          <p:nvPr/>
        </p:nvSpPr>
        <p:spPr bwMode="auto">
          <a:xfrm>
            <a:off x="76200" y="2971800"/>
            <a:ext cx="1981200" cy="2133600"/>
          </a:xfrm>
          <a:prstGeom prst="rect">
            <a:avLst/>
          </a:prstGeom>
          <a:solidFill>
            <a:srgbClr val="FFFFFF"/>
          </a:solidFill>
          <a:ln w="9525">
            <a:solidFill>
              <a:schemeClr val="tx1"/>
            </a:solidFill>
            <a:miter lim="800000"/>
            <a:headEnd/>
            <a:tailEnd/>
          </a:ln>
          <a:effectLst/>
        </p:spPr>
        <p:txBody>
          <a:bodyPr wrap="none" anchor="ctr"/>
          <a:lstStyle/>
          <a:p>
            <a:pPr algn="ctr"/>
            <a:r>
              <a:rPr lang="en-US" sz="2000"/>
              <a:t>Initially: </a:t>
            </a:r>
          </a:p>
          <a:p>
            <a:pPr algn="ctr"/>
            <a:r>
              <a:rPr lang="en-US" sz="2000" b="1" u="sng"/>
              <a:t>(P V Q V R)</a:t>
            </a:r>
            <a:r>
              <a:rPr lang="en-US" sz="2000"/>
              <a:t> &amp; </a:t>
            </a:r>
          </a:p>
          <a:p>
            <a:pPr algn="ctr"/>
            <a:r>
              <a:rPr lang="en-US" sz="2000"/>
              <a:t>(~P V ~Q) &amp;</a:t>
            </a:r>
          </a:p>
          <a:p>
            <a:pPr algn="ctr"/>
            <a:r>
              <a:rPr lang="en-US" sz="2000"/>
              <a:t> (~P V ~R) &amp;</a:t>
            </a:r>
          </a:p>
          <a:p>
            <a:pPr algn="ctr"/>
            <a:r>
              <a:rPr lang="en-US" sz="2000"/>
              <a:t> (~Q V ~R) &amp; </a:t>
            </a:r>
          </a:p>
          <a:p>
            <a:pPr algn="ctr"/>
            <a:r>
              <a:rPr lang="en-US" sz="2000" b="1" u="sng"/>
              <a:t>M</a:t>
            </a:r>
          </a:p>
        </p:txBody>
      </p:sp>
      <p:sp>
        <p:nvSpPr>
          <p:cNvPr id="734234" name="Line 26"/>
          <p:cNvSpPr>
            <a:spLocks noChangeShapeType="1"/>
          </p:cNvSpPr>
          <p:nvPr/>
        </p:nvSpPr>
        <p:spPr bwMode="auto">
          <a:xfrm flipH="1" flipV="1">
            <a:off x="2057400" y="4038600"/>
            <a:ext cx="381000" cy="304800"/>
          </a:xfrm>
          <a:prstGeom prst="line">
            <a:avLst/>
          </a:prstGeom>
          <a:noFill/>
          <a:ln w="9525">
            <a:solidFill>
              <a:schemeClr val="tx1"/>
            </a:solidFill>
            <a:round/>
            <a:headEnd/>
            <a:tailEnd type="triangle" w="med" len="med"/>
          </a:ln>
          <a:effectLst/>
        </p:spPr>
        <p:txBody>
          <a:bodyPr/>
          <a:lstStyle/>
          <a:p>
            <a:endParaRPr lang="en-US"/>
          </a:p>
        </p:txBody>
      </p:sp>
      <p:sp>
        <p:nvSpPr>
          <p:cNvPr id="734235" name="Line 27"/>
          <p:cNvSpPr>
            <a:spLocks noChangeShapeType="1"/>
          </p:cNvSpPr>
          <p:nvPr/>
        </p:nvSpPr>
        <p:spPr bwMode="auto">
          <a:xfrm>
            <a:off x="5791200" y="4343400"/>
            <a:ext cx="609600" cy="381000"/>
          </a:xfrm>
          <a:prstGeom prst="line">
            <a:avLst/>
          </a:prstGeom>
          <a:noFill/>
          <a:ln w="9525">
            <a:solidFill>
              <a:schemeClr val="tx1"/>
            </a:solidFill>
            <a:round/>
            <a:headEnd/>
            <a:tailEnd type="triangle" w="med" len="med"/>
          </a:ln>
          <a:effectLst/>
        </p:spPr>
        <p:txBody>
          <a:bodyPr/>
          <a:lstStyle/>
          <a:p>
            <a:endParaRPr lang="en-US"/>
          </a:p>
        </p:txBody>
      </p:sp>
      <p:sp>
        <p:nvSpPr>
          <p:cNvPr id="734236" name="Text Box 28"/>
          <p:cNvSpPr txBox="1">
            <a:spLocks noChangeArrowheads="1"/>
          </p:cNvSpPr>
          <p:nvPr/>
        </p:nvSpPr>
        <p:spPr bwMode="auto">
          <a:xfrm>
            <a:off x="76200" y="5949950"/>
            <a:ext cx="7620000" cy="831850"/>
          </a:xfrm>
          <a:prstGeom prst="rect">
            <a:avLst/>
          </a:prstGeom>
          <a:solidFill>
            <a:srgbClr val="FF0000"/>
          </a:solidFill>
          <a:ln w="9525">
            <a:solidFill>
              <a:schemeClr val="tx1"/>
            </a:solidFill>
            <a:miter lim="800000"/>
            <a:headEnd/>
            <a:tailEnd/>
          </a:ln>
          <a:effectLst/>
        </p:spPr>
        <p:txBody>
          <a:bodyPr>
            <a:spAutoFit/>
          </a:bodyPr>
          <a:lstStyle/>
          <a:p>
            <a:r>
              <a:rPr lang="en-US"/>
              <a:t>Clausal States compactly represent disjunction to sets of uncertain literals – Yet, still need heuristics for the search</a:t>
            </a:r>
          </a:p>
        </p:txBody>
      </p:sp>
      <p:sp>
        <p:nvSpPr>
          <p:cNvPr id="734237" name="Oval 29"/>
          <p:cNvSpPr>
            <a:spLocks noChangeArrowheads="1"/>
          </p:cNvSpPr>
          <p:nvPr/>
        </p:nvSpPr>
        <p:spPr bwMode="auto">
          <a:xfrm>
            <a:off x="5880100" y="4648200"/>
            <a:ext cx="3124200" cy="838200"/>
          </a:xfrm>
          <a:prstGeom prst="ellipse">
            <a:avLst/>
          </a:prstGeom>
          <a:solidFill>
            <a:schemeClr val="bg1"/>
          </a:solidFill>
          <a:ln w="9525">
            <a:solidFill>
              <a:schemeClr val="tx1"/>
            </a:solidFill>
            <a:round/>
            <a:headEnd/>
            <a:tailEnd/>
          </a:ln>
          <a:effectLst/>
        </p:spPr>
        <p:txBody>
          <a:bodyPr wrap="none" anchor="ctr"/>
          <a:lstStyle/>
          <a:p>
            <a:pPr algn="ctr"/>
            <a:r>
              <a:rPr lang="en-US" sz="1600"/>
              <a:t>(G V K V L V </a:t>
            </a:r>
            <a:r>
              <a:rPr lang="en-US" sz="1600" b="1" u="sng"/>
              <a:t>P V Q V R</a:t>
            </a:r>
            <a:r>
              <a:rPr lang="en-US" sz="1600"/>
              <a:t>) &amp;</a:t>
            </a:r>
          </a:p>
          <a:p>
            <a:pPr algn="ctr"/>
            <a:r>
              <a:rPr lang="en-US" sz="1600" b="1" u="sng"/>
              <a:t>M</a:t>
            </a:r>
          </a:p>
        </p:txBody>
      </p:sp>
      <p:sp>
        <p:nvSpPr>
          <p:cNvPr id="734238" name="Text Box 30"/>
          <p:cNvSpPr txBox="1">
            <a:spLocks noChangeArrowheads="1"/>
          </p:cNvSpPr>
          <p:nvPr/>
        </p:nvSpPr>
        <p:spPr bwMode="auto">
          <a:xfrm>
            <a:off x="6246813" y="2362200"/>
            <a:ext cx="2906712" cy="1196975"/>
          </a:xfrm>
          <a:prstGeom prst="rect">
            <a:avLst/>
          </a:prstGeom>
          <a:solidFill>
            <a:schemeClr val="accent1"/>
          </a:solidFill>
          <a:ln w="9525">
            <a:solidFill>
              <a:schemeClr val="tx1"/>
            </a:solidFill>
            <a:miter lim="800000"/>
            <a:headEnd/>
            <a:tailEnd/>
          </a:ln>
          <a:effectLst/>
        </p:spPr>
        <p:txBody>
          <a:bodyPr wrap="none">
            <a:spAutoFit/>
          </a:bodyPr>
          <a:lstStyle/>
          <a:p>
            <a:r>
              <a:rPr lang="en-US"/>
              <a:t>Enabling precondition</a:t>
            </a:r>
          </a:p>
          <a:p>
            <a:r>
              <a:rPr lang="en-US"/>
              <a:t>Must be true before</a:t>
            </a:r>
          </a:p>
          <a:p>
            <a:r>
              <a:rPr lang="en-US"/>
              <a:t>A1 was applied</a:t>
            </a:r>
          </a:p>
        </p:txBody>
      </p:sp>
      <p:sp>
        <p:nvSpPr>
          <p:cNvPr id="734239" name="Line 31"/>
          <p:cNvSpPr>
            <a:spLocks noChangeShapeType="1"/>
          </p:cNvSpPr>
          <p:nvPr/>
        </p:nvSpPr>
        <p:spPr bwMode="auto">
          <a:xfrm flipH="1">
            <a:off x="3962400" y="2362200"/>
            <a:ext cx="2286000" cy="76200"/>
          </a:xfrm>
          <a:prstGeom prst="line">
            <a:avLst/>
          </a:prstGeom>
          <a:noFill/>
          <a:ln w="9525">
            <a:solidFill>
              <a:schemeClr val="tx1"/>
            </a:solidFill>
            <a:round/>
            <a:headEnd/>
            <a:tailEnd type="triangle" w="med" len="med"/>
          </a:ln>
          <a:effectLst/>
        </p:spPr>
        <p:txBody>
          <a:bodyPr/>
          <a:lstStyle/>
          <a:p>
            <a:endParaRPr lang="en-US"/>
          </a:p>
        </p:txBody>
      </p:sp>
    </p:spTree>
    <p:custDataLst>
      <p:tags r:id="rId1"/>
    </p:custDataLst>
  </p:cSld>
  <p:clrMapOvr>
    <a:masterClrMapping/>
  </p:clrMapOvr>
  <p:transition advTm="14811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4214"/>
                                        </p:tgtEl>
                                        <p:attrNameLst>
                                          <p:attrName>style.visibility</p:attrName>
                                        </p:attrNameLst>
                                      </p:cBhvr>
                                      <p:to>
                                        <p:strVal val="visible"/>
                                      </p:to>
                                    </p:set>
                                    <p:animEffect transition="in" filter="dissolve">
                                      <p:cBhvr>
                                        <p:cTn id="7" dur="500"/>
                                        <p:tgtEl>
                                          <p:spTgt spid="7342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34215"/>
                                        </p:tgtEl>
                                        <p:attrNameLst>
                                          <p:attrName>style.visibility</p:attrName>
                                        </p:attrNameLst>
                                      </p:cBhvr>
                                      <p:to>
                                        <p:strVal val="visible"/>
                                      </p:to>
                                    </p:set>
                                    <p:animEffect transition="in" filter="dissolve">
                                      <p:cBhvr>
                                        <p:cTn id="12" dur="500"/>
                                        <p:tgtEl>
                                          <p:spTgt spid="734215"/>
                                        </p:tgtEl>
                                      </p:cBhvr>
                                    </p:animEffect>
                                  </p:childTnLst>
                                </p:cTn>
                              </p:par>
                              <p:par>
                                <p:cTn id="13" presetID="9" presetClass="entr" presetSubtype="0" fill="hold" nodeType="withEffect">
                                  <p:stCondLst>
                                    <p:cond delay="0"/>
                                  </p:stCondLst>
                                  <p:childTnLst>
                                    <p:set>
                                      <p:cBhvr>
                                        <p:cTn id="14" dur="1" fill="hold">
                                          <p:stCondLst>
                                            <p:cond delay="0"/>
                                          </p:stCondLst>
                                        </p:cTn>
                                        <p:tgtEl>
                                          <p:spTgt spid="734217"/>
                                        </p:tgtEl>
                                        <p:attrNameLst>
                                          <p:attrName>style.visibility</p:attrName>
                                        </p:attrNameLst>
                                      </p:cBhvr>
                                      <p:to>
                                        <p:strVal val="visible"/>
                                      </p:to>
                                    </p:set>
                                    <p:animEffect transition="in" filter="dissolve">
                                      <p:cBhvr>
                                        <p:cTn id="15" dur="500"/>
                                        <p:tgtEl>
                                          <p:spTgt spid="73421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34219"/>
                                        </p:tgtEl>
                                        <p:attrNameLst>
                                          <p:attrName>style.visibility</p:attrName>
                                        </p:attrNameLst>
                                      </p:cBhvr>
                                      <p:to>
                                        <p:strVal val="visible"/>
                                      </p:to>
                                    </p:set>
                                    <p:animEffect transition="in" filter="dissolve">
                                      <p:cBhvr>
                                        <p:cTn id="18" dur="500"/>
                                        <p:tgtEl>
                                          <p:spTgt spid="734219"/>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34228"/>
                                        </p:tgtEl>
                                        <p:attrNameLst>
                                          <p:attrName>style.visibility</p:attrName>
                                        </p:attrNameLst>
                                      </p:cBhvr>
                                      <p:to>
                                        <p:strVal val="visible"/>
                                      </p:to>
                                    </p:set>
                                    <p:animEffect transition="in" filter="dissolve">
                                      <p:cBhvr>
                                        <p:cTn id="21" dur="500"/>
                                        <p:tgtEl>
                                          <p:spTgt spid="734228"/>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34229"/>
                                        </p:tgtEl>
                                        <p:attrNameLst>
                                          <p:attrName>style.visibility</p:attrName>
                                        </p:attrNameLst>
                                      </p:cBhvr>
                                      <p:to>
                                        <p:strVal val="visible"/>
                                      </p:to>
                                    </p:set>
                                    <p:animEffect transition="in" filter="dissolve">
                                      <p:cBhvr>
                                        <p:cTn id="24" dur="500"/>
                                        <p:tgtEl>
                                          <p:spTgt spid="734229"/>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734218"/>
                                        </p:tgtEl>
                                        <p:attrNameLst>
                                          <p:attrName>style.visibility</p:attrName>
                                        </p:attrNameLst>
                                      </p:cBhvr>
                                      <p:to>
                                        <p:strVal val="visible"/>
                                      </p:to>
                                    </p:set>
                                    <p:animEffect transition="in" filter="dissolve">
                                      <p:cBhvr>
                                        <p:cTn id="29" dur="500"/>
                                        <p:tgtEl>
                                          <p:spTgt spid="734218"/>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734225"/>
                                        </p:tgtEl>
                                        <p:attrNameLst>
                                          <p:attrName>style.visibility</p:attrName>
                                        </p:attrNameLst>
                                      </p:cBhvr>
                                      <p:to>
                                        <p:strVal val="visible"/>
                                      </p:to>
                                    </p:set>
                                    <p:animEffect transition="in" filter="dissolve">
                                      <p:cBhvr>
                                        <p:cTn id="32" dur="500"/>
                                        <p:tgtEl>
                                          <p:spTgt spid="734225"/>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734216"/>
                                        </p:tgtEl>
                                        <p:attrNameLst>
                                          <p:attrName>style.visibility</p:attrName>
                                        </p:attrNameLst>
                                      </p:cBhvr>
                                      <p:to>
                                        <p:strVal val="visible"/>
                                      </p:to>
                                    </p:set>
                                    <p:animEffect transition="in" filter="dissolve">
                                      <p:cBhvr>
                                        <p:cTn id="35" dur="500"/>
                                        <p:tgtEl>
                                          <p:spTgt spid="734216"/>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734222"/>
                                        </p:tgtEl>
                                        <p:attrNameLst>
                                          <p:attrName>style.visibility</p:attrName>
                                        </p:attrNameLst>
                                      </p:cBhvr>
                                      <p:to>
                                        <p:strVal val="visible"/>
                                      </p:to>
                                    </p:set>
                                    <p:animEffect transition="in" filter="dissolve">
                                      <p:cBhvr>
                                        <p:cTn id="40" dur="500"/>
                                        <p:tgtEl>
                                          <p:spTgt spid="734222"/>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734220"/>
                                        </p:tgtEl>
                                        <p:attrNameLst>
                                          <p:attrName>style.visibility</p:attrName>
                                        </p:attrNameLst>
                                      </p:cBhvr>
                                      <p:to>
                                        <p:strVal val="visible"/>
                                      </p:to>
                                    </p:set>
                                    <p:animEffect transition="in" filter="dissolve">
                                      <p:cBhvr>
                                        <p:cTn id="43" dur="500"/>
                                        <p:tgtEl>
                                          <p:spTgt spid="734220"/>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734221"/>
                                        </p:tgtEl>
                                        <p:attrNameLst>
                                          <p:attrName>style.visibility</p:attrName>
                                        </p:attrNameLst>
                                      </p:cBhvr>
                                      <p:to>
                                        <p:strVal val="visible"/>
                                      </p:to>
                                    </p:set>
                                    <p:animEffect transition="in" filter="dissolve">
                                      <p:cBhvr>
                                        <p:cTn id="46" dur="500"/>
                                        <p:tgtEl>
                                          <p:spTgt spid="734221"/>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734238"/>
                                        </p:tgtEl>
                                        <p:attrNameLst>
                                          <p:attrName>style.visibility</p:attrName>
                                        </p:attrNameLst>
                                      </p:cBhvr>
                                      <p:to>
                                        <p:strVal val="visible"/>
                                      </p:to>
                                    </p:set>
                                    <p:animEffect transition="in" filter="dissolve">
                                      <p:cBhvr>
                                        <p:cTn id="51" dur="500"/>
                                        <p:tgtEl>
                                          <p:spTgt spid="734238"/>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734239"/>
                                        </p:tgtEl>
                                        <p:attrNameLst>
                                          <p:attrName>style.visibility</p:attrName>
                                        </p:attrNameLst>
                                      </p:cBhvr>
                                      <p:to>
                                        <p:strVal val="visible"/>
                                      </p:to>
                                    </p:set>
                                    <p:animEffect transition="in" filter="dissolve">
                                      <p:cBhvr>
                                        <p:cTn id="54" dur="500"/>
                                        <p:tgtEl>
                                          <p:spTgt spid="734239"/>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734224"/>
                                        </p:tgtEl>
                                        <p:attrNameLst>
                                          <p:attrName>style.visibility</p:attrName>
                                        </p:attrNameLst>
                                      </p:cBhvr>
                                      <p:to>
                                        <p:strVal val="visible"/>
                                      </p:to>
                                    </p:set>
                                    <p:animEffect transition="in" filter="dissolve">
                                      <p:cBhvr>
                                        <p:cTn id="59" dur="500"/>
                                        <p:tgtEl>
                                          <p:spTgt spid="734224"/>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734223"/>
                                        </p:tgtEl>
                                        <p:attrNameLst>
                                          <p:attrName>style.visibility</p:attrName>
                                        </p:attrNameLst>
                                      </p:cBhvr>
                                      <p:to>
                                        <p:strVal val="visible"/>
                                      </p:to>
                                    </p:set>
                                    <p:animEffect transition="in" filter="dissolve">
                                      <p:cBhvr>
                                        <p:cTn id="62" dur="500"/>
                                        <p:tgtEl>
                                          <p:spTgt spid="734223"/>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734230"/>
                                        </p:tgtEl>
                                        <p:attrNameLst>
                                          <p:attrName>style.visibility</p:attrName>
                                        </p:attrNameLst>
                                      </p:cBhvr>
                                      <p:to>
                                        <p:strVal val="visible"/>
                                      </p:to>
                                    </p:set>
                                    <p:animEffect transition="in" filter="dissolve">
                                      <p:cBhvr>
                                        <p:cTn id="65" dur="500"/>
                                        <p:tgtEl>
                                          <p:spTgt spid="734230"/>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734226"/>
                                        </p:tgtEl>
                                        <p:attrNameLst>
                                          <p:attrName>style.visibility</p:attrName>
                                        </p:attrNameLst>
                                      </p:cBhvr>
                                      <p:to>
                                        <p:strVal val="visible"/>
                                      </p:to>
                                    </p:set>
                                    <p:animEffect transition="in" filter="dissolve">
                                      <p:cBhvr>
                                        <p:cTn id="70" dur="500"/>
                                        <p:tgtEl>
                                          <p:spTgt spid="734226"/>
                                        </p:tgtEl>
                                      </p:cBhvr>
                                    </p:animEffect>
                                  </p:childTnLst>
                                </p:cTn>
                              </p:par>
                              <p:par>
                                <p:cTn id="71" presetID="9" presetClass="entr" presetSubtype="0" fill="hold" nodeType="withEffect">
                                  <p:stCondLst>
                                    <p:cond delay="0"/>
                                  </p:stCondLst>
                                  <p:childTnLst>
                                    <p:set>
                                      <p:cBhvr>
                                        <p:cTn id="72" dur="1" fill="hold">
                                          <p:stCondLst>
                                            <p:cond delay="0"/>
                                          </p:stCondLst>
                                        </p:cTn>
                                        <p:tgtEl>
                                          <p:spTgt spid="734227"/>
                                        </p:tgtEl>
                                        <p:attrNameLst>
                                          <p:attrName>style.visibility</p:attrName>
                                        </p:attrNameLst>
                                      </p:cBhvr>
                                      <p:to>
                                        <p:strVal val="visible"/>
                                      </p:to>
                                    </p:set>
                                    <p:animEffect transition="in" filter="dissolve">
                                      <p:cBhvr>
                                        <p:cTn id="73" dur="500"/>
                                        <p:tgtEl>
                                          <p:spTgt spid="734227"/>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734231"/>
                                        </p:tgtEl>
                                        <p:attrNameLst>
                                          <p:attrName>style.visibility</p:attrName>
                                        </p:attrNameLst>
                                      </p:cBhvr>
                                      <p:to>
                                        <p:strVal val="visible"/>
                                      </p:to>
                                    </p:set>
                                    <p:animEffect transition="in" filter="dissolve">
                                      <p:cBhvr>
                                        <p:cTn id="76" dur="500"/>
                                        <p:tgtEl>
                                          <p:spTgt spid="734231"/>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734233"/>
                                        </p:tgtEl>
                                        <p:attrNameLst>
                                          <p:attrName>style.visibility</p:attrName>
                                        </p:attrNameLst>
                                      </p:cBhvr>
                                      <p:to>
                                        <p:strVal val="visible"/>
                                      </p:to>
                                    </p:set>
                                    <p:animEffect transition="in" filter="dissolve">
                                      <p:cBhvr>
                                        <p:cTn id="81" dur="500"/>
                                        <p:tgtEl>
                                          <p:spTgt spid="734233"/>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734232"/>
                                        </p:tgtEl>
                                        <p:attrNameLst>
                                          <p:attrName>style.visibility</p:attrName>
                                        </p:attrNameLst>
                                      </p:cBhvr>
                                      <p:to>
                                        <p:strVal val="visible"/>
                                      </p:to>
                                    </p:set>
                                    <p:animEffect transition="in" filter="dissolve">
                                      <p:cBhvr>
                                        <p:cTn id="84" dur="500"/>
                                        <p:tgtEl>
                                          <p:spTgt spid="734232"/>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734235"/>
                                        </p:tgtEl>
                                        <p:attrNameLst>
                                          <p:attrName>style.visibility</p:attrName>
                                        </p:attrNameLst>
                                      </p:cBhvr>
                                      <p:to>
                                        <p:strVal val="visible"/>
                                      </p:to>
                                    </p:set>
                                    <p:animEffect transition="in" filter="dissolve">
                                      <p:cBhvr>
                                        <p:cTn id="87" dur="500"/>
                                        <p:tgtEl>
                                          <p:spTgt spid="734235"/>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734234"/>
                                        </p:tgtEl>
                                        <p:attrNameLst>
                                          <p:attrName>style.visibility</p:attrName>
                                        </p:attrNameLst>
                                      </p:cBhvr>
                                      <p:to>
                                        <p:strVal val="visible"/>
                                      </p:to>
                                    </p:set>
                                    <p:animEffect transition="in" filter="dissolve">
                                      <p:cBhvr>
                                        <p:cTn id="90" dur="500"/>
                                        <p:tgtEl>
                                          <p:spTgt spid="734234"/>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734237"/>
                                        </p:tgtEl>
                                        <p:attrNameLst>
                                          <p:attrName>style.visibility</p:attrName>
                                        </p:attrNameLst>
                                      </p:cBhvr>
                                      <p:to>
                                        <p:strVal val="visible"/>
                                      </p:to>
                                    </p:set>
                                    <p:animEffect transition="in" filter="dissolve">
                                      <p:cBhvr>
                                        <p:cTn id="93" dur="500"/>
                                        <p:tgtEl>
                                          <p:spTgt spid="734237"/>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734236"/>
                                        </p:tgtEl>
                                        <p:attrNameLst>
                                          <p:attrName>style.visibility</p:attrName>
                                        </p:attrNameLst>
                                      </p:cBhvr>
                                      <p:to>
                                        <p:strVal val="visible"/>
                                      </p:to>
                                    </p:set>
                                    <p:animEffect transition="in" filter="dissolve">
                                      <p:cBhvr>
                                        <p:cTn id="98" dur="500"/>
                                        <p:tgtEl>
                                          <p:spTgt spid="734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4214" grpId="0" animBg="1"/>
      <p:bldP spid="734215" grpId="0" animBg="1"/>
      <p:bldP spid="734216" grpId="0" animBg="1"/>
      <p:bldP spid="734219" grpId="0"/>
      <p:bldP spid="734220" grpId="0"/>
      <p:bldP spid="734221" grpId="0" animBg="1"/>
      <p:bldP spid="734223" grpId="0"/>
      <p:bldP spid="734225" grpId="0"/>
      <p:bldP spid="734226" grpId="0"/>
      <p:bldP spid="734228" grpId="0" animBg="1"/>
      <p:bldP spid="734229" grpId="0" animBg="1"/>
      <p:bldP spid="734230" grpId="0" animBg="1"/>
      <p:bldP spid="734231" grpId="0" animBg="1"/>
      <p:bldP spid="734232" grpId="0" animBg="1"/>
      <p:bldP spid="734233" grpId="0" animBg="1"/>
      <p:bldP spid="734234" grpId="0" animBg="1"/>
      <p:bldP spid="734235" grpId="0" animBg="1"/>
      <p:bldP spid="734236" grpId="0" animBg="1"/>
      <p:bldP spid="734237" grpId="0" animBg="1"/>
      <p:bldP spid="734238" grpId="0" animBg="1"/>
      <p:bldP spid="73423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2354" name="Picture 2"/>
          <p:cNvPicPr>
            <a:picLocks noChangeAspect="1" noChangeArrowheads="1"/>
          </p:cNvPicPr>
          <p:nvPr/>
        </p:nvPicPr>
        <p:blipFill>
          <a:blip r:embed="rId2" cstate="print"/>
          <a:srcRect/>
          <a:stretch>
            <a:fillRect/>
          </a:stretch>
        </p:blipFill>
        <p:spPr bwMode="auto">
          <a:xfrm>
            <a:off x="228600" y="685800"/>
            <a:ext cx="8709324" cy="5270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ChangeArrowheads="1"/>
          </p:cNvSpPr>
          <p:nvPr/>
        </p:nvSpPr>
        <p:spPr bwMode="auto">
          <a:xfrm>
            <a:off x="6705600" y="4114800"/>
            <a:ext cx="2286000" cy="762000"/>
          </a:xfrm>
          <a:prstGeom prst="rect">
            <a:avLst/>
          </a:prstGeom>
          <a:solidFill>
            <a:srgbClr val="008000"/>
          </a:solidFill>
          <a:ln w="9525">
            <a:solidFill>
              <a:schemeClr val="tx1"/>
            </a:solidFill>
            <a:miter lim="800000"/>
            <a:headEnd/>
            <a:tailEnd/>
          </a:ln>
          <a:effectLst/>
        </p:spPr>
        <p:txBody>
          <a:bodyPr wrap="none" anchor="ctr"/>
          <a:lstStyle/>
          <a:p>
            <a:endParaRPr lang="en-US"/>
          </a:p>
        </p:txBody>
      </p:sp>
      <p:sp>
        <p:nvSpPr>
          <p:cNvPr id="672771" name="Rectangle 3"/>
          <p:cNvSpPr>
            <a:spLocks noGrp="1" noChangeArrowheads="1"/>
          </p:cNvSpPr>
          <p:nvPr>
            <p:ph type="title"/>
          </p:nvPr>
        </p:nvSpPr>
        <p:spPr>
          <a:xfrm>
            <a:off x="457200" y="0"/>
            <a:ext cx="7772400" cy="838200"/>
          </a:xfrm>
        </p:spPr>
        <p:txBody>
          <a:bodyPr/>
          <a:lstStyle/>
          <a:p>
            <a:r>
              <a:rPr lang="en-US"/>
              <a:t>Using a Single, Unioned Graph</a:t>
            </a:r>
          </a:p>
        </p:txBody>
      </p:sp>
      <p:sp>
        <p:nvSpPr>
          <p:cNvPr id="672772" name="Oval 4"/>
          <p:cNvSpPr>
            <a:spLocks noChangeArrowheads="1"/>
          </p:cNvSpPr>
          <p:nvPr/>
        </p:nvSpPr>
        <p:spPr bwMode="auto">
          <a:xfrm>
            <a:off x="228600" y="838200"/>
            <a:ext cx="990600" cy="3276600"/>
          </a:xfrm>
          <a:prstGeom prst="ellipse">
            <a:avLst/>
          </a:prstGeom>
          <a:noFill/>
          <a:ln w="9525">
            <a:solidFill>
              <a:schemeClr val="tx1"/>
            </a:solidFill>
            <a:round/>
            <a:headEnd/>
            <a:tailEnd/>
          </a:ln>
          <a:effectLst/>
        </p:spPr>
        <p:txBody>
          <a:bodyPr wrap="none" anchor="ctr"/>
          <a:lstStyle/>
          <a:p>
            <a:endParaRPr lang="en-US"/>
          </a:p>
        </p:txBody>
      </p:sp>
      <p:sp>
        <p:nvSpPr>
          <p:cNvPr id="672773" name="Oval 5"/>
          <p:cNvSpPr>
            <a:spLocks noChangeArrowheads="1"/>
          </p:cNvSpPr>
          <p:nvPr/>
        </p:nvSpPr>
        <p:spPr bwMode="auto">
          <a:xfrm>
            <a:off x="457200" y="990600"/>
            <a:ext cx="533400" cy="914400"/>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672774" name="Oval 6"/>
          <p:cNvSpPr>
            <a:spLocks noChangeArrowheads="1"/>
          </p:cNvSpPr>
          <p:nvPr/>
        </p:nvSpPr>
        <p:spPr bwMode="auto">
          <a:xfrm>
            <a:off x="457200" y="1981200"/>
            <a:ext cx="533400" cy="914400"/>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672775" name="Oval 7"/>
          <p:cNvSpPr>
            <a:spLocks noChangeArrowheads="1"/>
          </p:cNvSpPr>
          <p:nvPr/>
        </p:nvSpPr>
        <p:spPr bwMode="auto">
          <a:xfrm>
            <a:off x="457200" y="2971800"/>
            <a:ext cx="533400" cy="914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672776" name="Oval 8"/>
          <p:cNvSpPr>
            <a:spLocks noChangeArrowheads="1"/>
          </p:cNvSpPr>
          <p:nvPr/>
        </p:nvSpPr>
        <p:spPr bwMode="auto">
          <a:xfrm>
            <a:off x="533400" y="1052513"/>
            <a:ext cx="381000" cy="381000"/>
          </a:xfrm>
          <a:prstGeom prst="ellipse">
            <a:avLst/>
          </a:prstGeom>
          <a:solidFill>
            <a:schemeClr val="bg1"/>
          </a:solidFill>
          <a:ln w="9525">
            <a:solidFill>
              <a:schemeClr val="tx1"/>
            </a:solidFill>
            <a:round/>
            <a:headEnd/>
            <a:tailEnd/>
          </a:ln>
          <a:effectLst/>
        </p:spPr>
        <p:txBody>
          <a:bodyPr wrap="none" anchor="ctr"/>
          <a:lstStyle/>
          <a:p>
            <a:pPr algn="ctr"/>
            <a:r>
              <a:rPr lang="en-US"/>
              <a:t>P</a:t>
            </a:r>
          </a:p>
        </p:txBody>
      </p:sp>
      <p:sp>
        <p:nvSpPr>
          <p:cNvPr id="672777" name="Oval 9"/>
          <p:cNvSpPr>
            <a:spLocks noChangeArrowheads="1"/>
          </p:cNvSpPr>
          <p:nvPr/>
        </p:nvSpPr>
        <p:spPr bwMode="auto">
          <a:xfrm>
            <a:off x="533400" y="1462088"/>
            <a:ext cx="381000" cy="381000"/>
          </a:xfrm>
          <a:prstGeom prst="ellipse">
            <a:avLst/>
          </a:prstGeom>
          <a:solidFill>
            <a:schemeClr val="bg1"/>
          </a:solidFill>
          <a:ln w="9525">
            <a:solidFill>
              <a:schemeClr val="tx1"/>
            </a:solidFill>
            <a:round/>
            <a:headEnd/>
            <a:tailEnd/>
          </a:ln>
          <a:effectLst/>
        </p:spPr>
        <p:txBody>
          <a:bodyPr wrap="none" anchor="ctr"/>
          <a:lstStyle/>
          <a:p>
            <a:pPr algn="ctr"/>
            <a:r>
              <a:rPr lang="en-US"/>
              <a:t>M</a:t>
            </a:r>
          </a:p>
        </p:txBody>
      </p:sp>
      <p:sp>
        <p:nvSpPr>
          <p:cNvPr id="672778" name="Oval 10"/>
          <p:cNvSpPr>
            <a:spLocks noChangeArrowheads="1"/>
          </p:cNvSpPr>
          <p:nvPr/>
        </p:nvSpPr>
        <p:spPr bwMode="auto">
          <a:xfrm>
            <a:off x="533400" y="2028825"/>
            <a:ext cx="381000" cy="381000"/>
          </a:xfrm>
          <a:prstGeom prst="ellipse">
            <a:avLst/>
          </a:prstGeom>
          <a:solidFill>
            <a:schemeClr val="bg1"/>
          </a:solidFill>
          <a:ln w="9525">
            <a:solidFill>
              <a:schemeClr val="tx1"/>
            </a:solidFill>
            <a:round/>
            <a:headEnd/>
            <a:tailEnd/>
          </a:ln>
          <a:effectLst/>
        </p:spPr>
        <p:txBody>
          <a:bodyPr wrap="none" anchor="ctr"/>
          <a:lstStyle/>
          <a:p>
            <a:pPr algn="ctr"/>
            <a:r>
              <a:rPr lang="en-US"/>
              <a:t>Q</a:t>
            </a:r>
          </a:p>
        </p:txBody>
      </p:sp>
      <p:sp>
        <p:nvSpPr>
          <p:cNvPr id="672779" name="Oval 11"/>
          <p:cNvSpPr>
            <a:spLocks noChangeArrowheads="1"/>
          </p:cNvSpPr>
          <p:nvPr/>
        </p:nvSpPr>
        <p:spPr bwMode="auto">
          <a:xfrm>
            <a:off x="533400" y="2438400"/>
            <a:ext cx="381000" cy="381000"/>
          </a:xfrm>
          <a:prstGeom prst="ellipse">
            <a:avLst/>
          </a:prstGeom>
          <a:solidFill>
            <a:schemeClr val="bg1"/>
          </a:solidFill>
          <a:ln w="9525">
            <a:solidFill>
              <a:schemeClr val="tx1"/>
            </a:solidFill>
            <a:round/>
            <a:headEnd/>
            <a:tailEnd/>
          </a:ln>
          <a:effectLst/>
        </p:spPr>
        <p:txBody>
          <a:bodyPr wrap="none" anchor="ctr"/>
          <a:lstStyle/>
          <a:p>
            <a:pPr algn="ctr"/>
            <a:r>
              <a:rPr lang="en-US"/>
              <a:t>M</a:t>
            </a:r>
          </a:p>
        </p:txBody>
      </p:sp>
      <p:sp>
        <p:nvSpPr>
          <p:cNvPr id="672780" name="Oval 12"/>
          <p:cNvSpPr>
            <a:spLocks noChangeArrowheads="1"/>
          </p:cNvSpPr>
          <p:nvPr/>
        </p:nvSpPr>
        <p:spPr bwMode="auto">
          <a:xfrm>
            <a:off x="533400" y="3048000"/>
            <a:ext cx="381000" cy="381000"/>
          </a:xfrm>
          <a:prstGeom prst="ellipse">
            <a:avLst/>
          </a:prstGeom>
          <a:solidFill>
            <a:schemeClr val="bg1"/>
          </a:solidFill>
          <a:ln w="9525">
            <a:solidFill>
              <a:schemeClr val="tx1"/>
            </a:solidFill>
            <a:round/>
            <a:headEnd/>
            <a:tailEnd/>
          </a:ln>
          <a:effectLst/>
        </p:spPr>
        <p:txBody>
          <a:bodyPr wrap="none" anchor="ctr"/>
          <a:lstStyle/>
          <a:p>
            <a:pPr algn="ctr"/>
            <a:r>
              <a:rPr lang="en-US"/>
              <a:t>R</a:t>
            </a:r>
          </a:p>
        </p:txBody>
      </p:sp>
      <p:sp>
        <p:nvSpPr>
          <p:cNvPr id="672781" name="Oval 13"/>
          <p:cNvSpPr>
            <a:spLocks noChangeArrowheads="1"/>
          </p:cNvSpPr>
          <p:nvPr/>
        </p:nvSpPr>
        <p:spPr bwMode="auto">
          <a:xfrm>
            <a:off x="533400" y="3457575"/>
            <a:ext cx="381000" cy="381000"/>
          </a:xfrm>
          <a:prstGeom prst="ellipse">
            <a:avLst/>
          </a:prstGeom>
          <a:solidFill>
            <a:schemeClr val="bg1"/>
          </a:solidFill>
          <a:ln w="9525">
            <a:solidFill>
              <a:schemeClr val="tx1"/>
            </a:solidFill>
            <a:round/>
            <a:headEnd/>
            <a:tailEnd/>
          </a:ln>
          <a:effectLst/>
        </p:spPr>
        <p:txBody>
          <a:bodyPr wrap="none" anchor="ctr"/>
          <a:lstStyle/>
          <a:p>
            <a:pPr algn="ctr"/>
            <a:r>
              <a:rPr lang="en-US"/>
              <a:t>M</a:t>
            </a:r>
          </a:p>
        </p:txBody>
      </p:sp>
      <p:sp>
        <p:nvSpPr>
          <p:cNvPr id="672782" name="Oval 14"/>
          <p:cNvSpPr>
            <a:spLocks noChangeArrowheads="1"/>
          </p:cNvSpPr>
          <p:nvPr/>
        </p:nvSpPr>
        <p:spPr bwMode="auto">
          <a:xfrm>
            <a:off x="228600" y="838200"/>
            <a:ext cx="990600" cy="32766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672783" name="Oval 15"/>
          <p:cNvSpPr>
            <a:spLocks noChangeArrowheads="1"/>
          </p:cNvSpPr>
          <p:nvPr/>
        </p:nvSpPr>
        <p:spPr bwMode="auto">
          <a:xfrm>
            <a:off x="533400" y="1371600"/>
            <a:ext cx="381000" cy="381000"/>
          </a:xfrm>
          <a:prstGeom prst="ellipse">
            <a:avLst/>
          </a:prstGeom>
          <a:solidFill>
            <a:schemeClr val="bg1"/>
          </a:solidFill>
          <a:ln w="9525">
            <a:solidFill>
              <a:schemeClr val="tx1"/>
            </a:solidFill>
            <a:round/>
            <a:headEnd/>
            <a:tailEnd/>
          </a:ln>
          <a:effectLst/>
        </p:spPr>
        <p:txBody>
          <a:bodyPr wrap="none" anchor="ctr"/>
          <a:lstStyle/>
          <a:p>
            <a:pPr algn="ctr"/>
            <a:r>
              <a:rPr lang="en-US"/>
              <a:t>P</a:t>
            </a:r>
          </a:p>
        </p:txBody>
      </p:sp>
      <p:sp>
        <p:nvSpPr>
          <p:cNvPr id="672784" name="Oval 16"/>
          <p:cNvSpPr>
            <a:spLocks noChangeArrowheads="1"/>
          </p:cNvSpPr>
          <p:nvPr/>
        </p:nvSpPr>
        <p:spPr bwMode="auto">
          <a:xfrm>
            <a:off x="533400" y="2028825"/>
            <a:ext cx="381000" cy="381000"/>
          </a:xfrm>
          <a:prstGeom prst="ellipse">
            <a:avLst/>
          </a:prstGeom>
          <a:solidFill>
            <a:schemeClr val="bg1"/>
          </a:solidFill>
          <a:ln w="9525">
            <a:solidFill>
              <a:schemeClr val="tx1"/>
            </a:solidFill>
            <a:round/>
            <a:headEnd/>
            <a:tailEnd/>
          </a:ln>
          <a:effectLst/>
        </p:spPr>
        <p:txBody>
          <a:bodyPr wrap="none" anchor="ctr"/>
          <a:lstStyle/>
          <a:p>
            <a:pPr algn="ctr"/>
            <a:r>
              <a:rPr lang="en-US"/>
              <a:t>Q</a:t>
            </a:r>
          </a:p>
        </p:txBody>
      </p:sp>
      <p:sp>
        <p:nvSpPr>
          <p:cNvPr id="672785" name="Oval 17"/>
          <p:cNvSpPr>
            <a:spLocks noChangeArrowheads="1"/>
          </p:cNvSpPr>
          <p:nvPr/>
        </p:nvSpPr>
        <p:spPr bwMode="auto">
          <a:xfrm>
            <a:off x="533400" y="2743200"/>
            <a:ext cx="381000" cy="381000"/>
          </a:xfrm>
          <a:prstGeom prst="ellipse">
            <a:avLst/>
          </a:prstGeom>
          <a:solidFill>
            <a:schemeClr val="bg1"/>
          </a:solidFill>
          <a:ln w="9525">
            <a:solidFill>
              <a:schemeClr val="tx1"/>
            </a:solidFill>
            <a:round/>
            <a:headEnd/>
            <a:tailEnd/>
          </a:ln>
          <a:effectLst/>
        </p:spPr>
        <p:txBody>
          <a:bodyPr wrap="none" anchor="ctr"/>
          <a:lstStyle/>
          <a:p>
            <a:pPr algn="ctr"/>
            <a:r>
              <a:rPr lang="en-US"/>
              <a:t>R</a:t>
            </a:r>
          </a:p>
        </p:txBody>
      </p:sp>
      <p:sp>
        <p:nvSpPr>
          <p:cNvPr id="672786" name="Oval 18"/>
          <p:cNvSpPr>
            <a:spLocks noChangeArrowheads="1"/>
          </p:cNvSpPr>
          <p:nvPr/>
        </p:nvSpPr>
        <p:spPr bwMode="auto">
          <a:xfrm>
            <a:off x="533400" y="3457575"/>
            <a:ext cx="381000" cy="381000"/>
          </a:xfrm>
          <a:prstGeom prst="ellipse">
            <a:avLst/>
          </a:prstGeom>
          <a:solidFill>
            <a:schemeClr val="bg1"/>
          </a:solidFill>
          <a:ln w="9525">
            <a:solidFill>
              <a:schemeClr val="tx1"/>
            </a:solidFill>
            <a:round/>
            <a:headEnd/>
            <a:tailEnd/>
          </a:ln>
          <a:effectLst/>
        </p:spPr>
        <p:txBody>
          <a:bodyPr wrap="none" anchor="ctr"/>
          <a:lstStyle/>
          <a:p>
            <a:pPr algn="ctr"/>
            <a:r>
              <a:rPr lang="en-US"/>
              <a:t>M</a:t>
            </a:r>
          </a:p>
        </p:txBody>
      </p:sp>
      <p:sp>
        <p:nvSpPr>
          <p:cNvPr id="672787" name="Rectangle 19"/>
          <p:cNvSpPr>
            <a:spLocks noChangeArrowheads="1"/>
          </p:cNvSpPr>
          <p:nvPr/>
        </p:nvSpPr>
        <p:spPr bwMode="auto">
          <a:xfrm>
            <a:off x="1905000" y="1676400"/>
            <a:ext cx="381000" cy="381000"/>
          </a:xfrm>
          <a:prstGeom prst="rect">
            <a:avLst/>
          </a:prstGeom>
          <a:solidFill>
            <a:schemeClr val="bg1"/>
          </a:solidFill>
          <a:ln w="9525">
            <a:solidFill>
              <a:schemeClr val="tx1"/>
            </a:solidFill>
            <a:miter lim="800000"/>
            <a:headEnd/>
            <a:tailEnd/>
          </a:ln>
          <a:effectLst/>
        </p:spPr>
        <p:txBody>
          <a:bodyPr wrap="none" anchor="ctr"/>
          <a:lstStyle/>
          <a:p>
            <a:pPr algn="ctr"/>
            <a:r>
              <a:rPr lang="en-US"/>
              <a:t>A1</a:t>
            </a:r>
          </a:p>
        </p:txBody>
      </p:sp>
      <p:sp>
        <p:nvSpPr>
          <p:cNvPr id="672788" name="Rectangle 20"/>
          <p:cNvSpPr>
            <a:spLocks noChangeArrowheads="1"/>
          </p:cNvSpPr>
          <p:nvPr/>
        </p:nvSpPr>
        <p:spPr bwMode="auto">
          <a:xfrm>
            <a:off x="1905000" y="2362200"/>
            <a:ext cx="381000" cy="381000"/>
          </a:xfrm>
          <a:prstGeom prst="rect">
            <a:avLst/>
          </a:prstGeom>
          <a:solidFill>
            <a:schemeClr val="bg1"/>
          </a:solidFill>
          <a:ln w="9525">
            <a:solidFill>
              <a:schemeClr val="tx1"/>
            </a:solidFill>
            <a:miter lim="800000"/>
            <a:headEnd/>
            <a:tailEnd/>
          </a:ln>
          <a:effectLst/>
        </p:spPr>
        <p:txBody>
          <a:bodyPr wrap="none" anchor="ctr"/>
          <a:lstStyle/>
          <a:p>
            <a:pPr algn="ctr"/>
            <a:r>
              <a:rPr lang="en-US"/>
              <a:t>A2</a:t>
            </a:r>
          </a:p>
        </p:txBody>
      </p:sp>
      <p:sp>
        <p:nvSpPr>
          <p:cNvPr id="672789" name="Rectangle 21"/>
          <p:cNvSpPr>
            <a:spLocks noChangeArrowheads="1"/>
          </p:cNvSpPr>
          <p:nvPr/>
        </p:nvSpPr>
        <p:spPr bwMode="auto">
          <a:xfrm>
            <a:off x="1905000" y="3048000"/>
            <a:ext cx="381000" cy="381000"/>
          </a:xfrm>
          <a:prstGeom prst="rect">
            <a:avLst/>
          </a:prstGeom>
          <a:solidFill>
            <a:schemeClr val="bg1"/>
          </a:solidFill>
          <a:ln w="9525">
            <a:solidFill>
              <a:schemeClr val="tx1"/>
            </a:solidFill>
            <a:miter lim="800000"/>
            <a:headEnd/>
            <a:tailEnd/>
          </a:ln>
          <a:effectLst/>
        </p:spPr>
        <p:txBody>
          <a:bodyPr wrap="none" anchor="ctr"/>
          <a:lstStyle/>
          <a:p>
            <a:pPr algn="ctr"/>
            <a:r>
              <a:rPr lang="en-US"/>
              <a:t>A3</a:t>
            </a:r>
          </a:p>
        </p:txBody>
      </p:sp>
      <p:sp>
        <p:nvSpPr>
          <p:cNvPr id="672790" name="Line 22"/>
          <p:cNvSpPr>
            <a:spLocks noChangeShapeType="1"/>
          </p:cNvSpPr>
          <p:nvPr/>
        </p:nvSpPr>
        <p:spPr bwMode="auto">
          <a:xfrm>
            <a:off x="914400" y="1524000"/>
            <a:ext cx="990600" cy="304800"/>
          </a:xfrm>
          <a:prstGeom prst="line">
            <a:avLst/>
          </a:prstGeom>
          <a:noFill/>
          <a:ln w="9525">
            <a:solidFill>
              <a:schemeClr val="tx1"/>
            </a:solidFill>
            <a:round/>
            <a:headEnd/>
            <a:tailEnd/>
          </a:ln>
          <a:effectLst/>
        </p:spPr>
        <p:txBody>
          <a:bodyPr/>
          <a:lstStyle/>
          <a:p>
            <a:endParaRPr lang="en-US"/>
          </a:p>
        </p:txBody>
      </p:sp>
      <p:sp>
        <p:nvSpPr>
          <p:cNvPr id="672791" name="Line 23"/>
          <p:cNvSpPr>
            <a:spLocks noChangeShapeType="1"/>
          </p:cNvSpPr>
          <p:nvPr/>
        </p:nvSpPr>
        <p:spPr bwMode="auto">
          <a:xfrm>
            <a:off x="914400" y="2209800"/>
            <a:ext cx="990600" cy="304800"/>
          </a:xfrm>
          <a:prstGeom prst="line">
            <a:avLst/>
          </a:prstGeom>
          <a:noFill/>
          <a:ln w="9525">
            <a:solidFill>
              <a:schemeClr val="tx1"/>
            </a:solidFill>
            <a:round/>
            <a:headEnd/>
            <a:tailEnd/>
          </a:ln>
          <a:effectLst/>
        </p:spPr>
        <p:txBody>
          <a:bodyPr/>
          <a:lstStyle/>
          <a:p>
            <a:endParaRPr lang="en-US"/>
          </a:p>
        </p:txBody>
      </p:sp>
      <p:sp>
        <p:nvSpPr>
          <p:cNvPr id="672792" name="Line 24"/>
          <p:cNvSpPr>
            <a:spLocks noChangeShapeType="1"/>
          </p:cNvSpPr>
          <p:nvPr/>
        </p:nvSpPr>
        <p:spPr bwMode="auto">
          <a:xfrm>
            <a:off x="914400" y="2895600"/>
            <a:ext cx="990600" cy="304800"/>
          </a:xfrm>
          <a:prstGeom prst="line">
            <a:avLst/>
          </a:prstGeom>
          <a:noFill/>
          <a:ln w="9525">
            <a:solidFill>
              <a:schemeClr val="tx1"/>
            </a:solidFill>
            <a:round/>
            <a:headEnd/>
            <a:tailEnd/>
          </a:ln>
          <a:effectLst/>
        </p:spPr>
        <p:txBody>
          <a:bodyPr/>
          <a:lstStyle/>
          <a:p>
            <a:endParaRPr lang="en-US"/>
          </a:p>
        </p:txBody>
      </p:sp>
      <p:sp>
        <p:nvSpPr>
          <p:cNvPr id="672793" name="Line 25"/>
          <p:cNvSpPr>
            <a:spLocks noChangeShapeType="1"/>
          </p:cNvSpPr>
          <p:nvPr/>
        </p:nvSpPr>
        <p:spPr bwMode="auto">
          <a:xfrm flipV="1">
            <a:off x="914400" y="3200400"/>
            <a:ext cx="990600" cy="457200"/>
          </a:xfrm>
          <a:prstGeom prst="line">
            <a:avLst/>
          </a:prstGeom>
          <a:noFill/>
          <a:ln w="9525">
            <a:solidFill>
              <a:schemeClr val="tx1"/>
            </a:solidFill>
            <a:round/>
            <a:headEnd/>
            <a:tailEnd/>
          </a:ln>
          <a:effectLst/>
        </p:spPr>
        <p:txBody>
          <a:bodyPr/>
          <a:lstStyle/>
          <a:p>
            <a:endParaRPr lang="en-US"/>
          </a:p>
        </p:txBody>
      </p:sp>
      <p:sp>
        <p:nvSpPr>
          <p:cNvPr id="672794" name="Line 26"/>
          <p:cNvSpPr>
            <a:spLocks noChangeShapeType="1"/>
          </p:cNvSpPr>
          <p:nvPr/>
        </p:nvSpPr>
        <p:spPr bwMode="auto">
          <a:xfrm flipV="1">
            <a:off x="914400" y="2514600"/>
            <a:ext cx="990600" cy="1143000"/>
          </a:xfrm>
          <a:prstGeom prst="line">
            <a:avLst/>
          </a:prstGeom>
          <a:noFill/>
          <a:ln w="9525">
            <a:solidFill>
              <a:schemeClr val="tx1"/>
            </a:solidFill>
            <a:round/>
            <a:headEnd/>
            <a:tailEnd/>
          </a:ln>
          <a:effectLst/>
        </p:spPr>
        <p:txBody>
          <a:bodyPr/>
          <a:lstStyle/>
          <a:p>
            <a:endParaRPr lang="en-US"/>
          </a:p>
        </p:txBody>
      </p:sp>
      <p:sp>
        <p:nvSpPr>
          <p:cNvPr id="672795" name="Line 27"/>
          <p:cNvSpPr>
            <a:spLocks noChangeShapeType="1"/>
          </p:cNvSpPr>
          <p:nvPr/>
        </p:nvSpPr>
        <p:spPr bwMode="auto">
          <a:xfrm flipV="1">
            <a:off x="914400" y="1828800"/>
            <a:ext cx="990600" cy="1828800"/>
          </a:xfrm>
          <a:prstGeom prst="line">
            <a:avLst/>
          </a:prstGeom>
          <a:noFill/>
          <a:ln w="9525">
            <a:solidFill>
              <a:schemeClr val="tx1"/>
            </a:solidFill>
            <a:round/>
            <a:headEnd/>
            <a:tailEnd/>
          </a:ln>
          <a:effectLst/>
        </p:spPr>
        <p:txBody>
          <a:bodyPr/>
          <a:lstStyle/>
          <a:p>
            <a:endParaRPr lang="en-US"/>
          </a:p>
        </p:txBody>
      </p:sp>
      <p:sp>
        <p:nvSpPr>
          <p:cNvPr id="672796" name="Oval 28"/>
          <p:cNvSpPr>
            <a:spLocks noChangeArrowheads="1"/>
          </p:cNvSpPr>
          <p:nvPr/>
        </p:nvSpPr>
        <p:spPr bwMode="auto">
          <a:xfrm>
            <a:off x="3200400" y="2057400"/>
            <a:ext cx="381000" cy="381000"/>
          </a:xfrm>
          <a:prstGeom prst="ellipse">
            <a:avLst/>
          </a:prstGeom>
          <a:solidFill>
            <a:schemeClr val="bg1"/>
          </a:solidFill>
          <a:ln w="9525">
            <a:solidFill>
              <a:schemeClr val="tx1"/>
            </a:solidFill>
            <a:round/>
            <a:headEnd/>
            <a:tailEnd/>
          </a:ln>
          <a:effectLst/>
        </p:spPr>
        <p:txBody>
          <a:bodyPr wrap="none" anchor="ctr"/>
          <a:lstStyle/>
          <a:p>
            <a:pPr algn="ctr"/>
            <a:r>
              <a:rPr lang="en-US"/>
              <a:t>Q</a:t>
            </a:r>
          </a:p>
        </p:txBody>
      </p:sp>
      <p:sp>
        <p:nvSpPr>
          <p:cNvPr id="672797" name="Oval 29"/>
          <p:cNvSpPr>
            <a:spLocks noChangeArrowheads="1"/>
          </p:cNvSpPr>
          <p:nvPr/>
        </p:nvSpPr>
        <p:spPr bwMode="auto">
          <a:xfrm>
            <a:off x="3200400" y="2781300"/>
            <a:ext cx="381000" cy="381000"/>
          </a:xfrm>
          <a:prstGeom prst="ellipse">
            <a:avLst/>
          </a:prstGeom>
          <a:solidFill>
            <a:schemeClr val="bg1"/>
          </a:solidFill>
          <a:ln w="9525">
            <a:solidFill>
              <a:schemeClr val="tx1"/>
            </a:solidFill>
            <a:round/>
            <a:headEnd/>
            <a:tailEnd/>
          </a:ln>
          <a:effectLst/>
        </p:spPr>
        <p:txBody>
          <a:bodyPr wrap="none" anchor="ctr"/>
          <a:lstStyle/>
          <a:p>
            <a:pPr algn="ctr"/>
            <a:r>
              <a:rPr lang="en-US"/>
              <a:t>R</a:t>
            </a:r>
          </a:p>
        </p:txBody>
      </p:sp>
      <p:sp>
        <p:nvSpPr>
          <p:cNvPr id="672798" name="Oval 30"/>
          <p:cNvSpPr>
            <a:spLocks noChangeArrowheads="1"/>
          </p:cNvSpPr>
          <p:nvPr/>
        </p:nvSpPr>
        <p:spPr bwMode="auto">
          <a:xfrm>
            <a:off x="3200400" y="3505200"/>
            <a:ext cx="381000" cy="381000"/>
          </a:xfrm>
          <a:prstGeom prst="ellipse">
            <a:avLst/>
          </a:prstGeom>
          <a:solidFill>
            <a:schemeClr val="bg1"/>
          </a:solidFill>
          <a:ln w="9525">
            <a:solidFill>
              <a:schemeClr val="tx1"/>
            </a:solidFill>
            <a:round/>
            <a:headEnd/>
            <a:tailEnd/>
          </a:ln>
          <a:effectLst/>
        </p:spPr>
        <p:txBody>
          <a:bodyPr wrap="none" anchor="ctr"/>
          <a:lstStyle/>
          <a:p>
            <a:pPr algn="ctr"/>
            <a:r>
              <a:rPr lang="en-US"/>
              <a:t>M</a:t>
            </a:r>
          </a:p>
        </p:txBody>
      </p:sp>
      <p:sp>
        <p:nvSpPr>
          <p:cNvPr id="672799" name="Oval 31"/>
          <p:cNvSpPr>
            <a:spLocks noChangeArrowheads="1"/>
          </p:cNvSpPr>
          <p:nvPr/>
        </p:nvSpPr>
        <p:spPr bwMode="auto">
          <a:xfrm>
            <a:off x="3200400" y="4114800"/>
            <a:ext cx="381000" cy="381000"/>
          </a:xfrm>
          <a:prstGeom prst="ellipse">
            <a:avLst/>
          </a:prstGeom>
          <a:solidFill>
            <a:schemeClr val="bg1"/>
          </a:solidFill>
          <a:ln w="9525">
            <a:solidFill>
              <a:schemeClr val="tx1"/>
            </a:solidFill>
            <a:round/>
            <a:headEnd/>
            <a:tailEnd/>
          </a:ln>
          <a:effectLst/>
        </p:spPr>
        <p:txBody>
          <a:bodyPr wrap="none" anchor="ctr"/>
          <a:lstStyle/>
          <a:p>
            <a:pPr algn="ctr"/>
            <a:r>
              <a:rPr lang="en-US"/>
              <a:t>K</a:t>
            </a:r>
          </a:p>
        </p:txBody>
      </p:sp>
      <p:sp>
        <p:nvSpPr>
          <p:cNvPr id="672800" name="Oval 32"/>
          <p:cNvSpPr>
            <a:spLocks noChangeArrowheads="1"/>
          </p:cNvSpPr>
          <p:nvPr/>
        </p:nvSpPr>
        <p:spPr bwMode="auto">
          <a:xfrm>
            <a:off x="3200400" y="4800600"/>
            <a:ext cx="381000" cy="381000"/>
          </a:xfrm>
          <a:prstGeom prst="ellipse">
            <a:avLst/>
          </a:prstGeom>
          <a:solidFill>
            <a:schemeClr val="bg1"/>
          </a:solidFill>
          <a:ln w="9525">
            <a:solidFill>
              <a:schemeClr val="tx1"/>
            </a:solidFill>
            <a:round/>
            <a:headEnd/>
            <a:tailEnd/>
          </a:ln>
          <a:effectLst/>
        </p:spPr>
        <p:txBody>
          <a:bodyPr wrap="none" anchor="ctr"/>
          <a:lstStyle/>
          <a:p>
            <a:pPr algn="ctr"/>
            <a:r>
              <a:rPr lang="en-US"/>
              <a:t>L</a:t>
            </a:r>
          </a:p>
        </p:txBody>
      </p:sp>
      <p:sp>
        <p:nvSpPr>
          <p:cNvPr id="672801" name="Line 33"/>
          <p:cNvSpPr>
            <a:spLocks noChangeShapeType="1"/>
          </p:cNvSpPr>
          <p:nvPr/>
        </p:nvSpPr>
        <p:spPr bwMode="auto">
          <a:xfrm>
            <a:off x="2286000" y="1905000"/>
            <a:ext cx="914400" cy="2438400"/>
          </a:xfrm>
          <a:prstGeom prst="line">
            <a:avLst/>
          </a:prstGeom>
          <a:noFill/>
          <a:ln w="9525">
            <a:solidFill>
              <a:schemeClr val="tx1"/>
            </a:solidFill>
            <a:round/>
            <a:headEnd/>
            <a:tailEnd/>
          </a:ln>
          <a:effectLst/>
        </p:spPr>
        <p:txBody>
          <a:bodyPr/>
          <a:lstStyle/>
          <a:p>
            <a:endParaRPr lang="en-US"/>
          </a:p>
        </p:txBody>
      </p:sp>
      <p:sp>
        <p:nvSpPr>
          <p:cNvPr id="672802" name="Line 34"/>
          <p:cNvSpPr>
            <a:spLocks noChangeShapeType="1"/>
          </p:cNvSpPr>
          <p:nvPr/>
        </p:nvSpPr>
        <p:spPr bwMode="auto">
          <a:xfrm>
            <a:off x="2286000" y="2590800"/>
            <a:ext cx="914400" cy="1752600"/>
          </a:xfrm>
          <a:prstGeom prst="line">
            <a:avLst/>
          </a:prstGeom>
          <a:noFill/>
          <a:ln w="9525">
            <a:solidFill>
              <a:schemeClr val="tx1"/>
            </a:solidFill>
            <a:round/>
            <a:headEnd/>
            <a:tailEnd/>
          </a:ln>
          <a:effectLst/>
        </p:spPr>
        <p:txBody>
          <a:bodyPr/>
          <a:lstStyle/>
          <a:p>
            <a:endParaRPr lang="en-US"/>
          </a:p>
        </p:txBody>
      </p:sp>
      <p:sp>
        <p:nvSpPr>
          <p:cNvPr id="672803" name="Line 35"/>
          <p:cNvSpPr>
            <a:spLocks noChangeShapeType="1"/>
          </p:cNvSpPr>
          <p:nvPr/>
        </p:nvSpPr>
        <p:spPr bwMode="auto">
          <a:xfrm>
            <a:off x="2286000" y="3276600"/>
            <a:ext cx="914400" cy="1752600"/>
          </a:xfrm>
          <a:prstGeom prst="line">
            <a:avLst/>
          </a:prstGeom>
          <a:noFill/>
          <a:ln w="9525">
            <a:solidFill>
              <a:schemeClr val="tx1"/>
            </a:solidFill>
            <a:round/>
            <a:headEnd/>
            <a:tailEnd/>
          </a:ln>
          <a:effectLst/>
        </p:spPr>
        <p:txBody>
          <a:bodyPr/>
          <a:lstStyle/>
          <a:p>
            <a:endParaRPr lang="en-US"/>
          </a:p>
        </p:txBody>
      </p:sp>
      <p:sp>
        <p:nvSpPr>
          <p:cNvPr id="672804" name="Line 36"/>
          <p:cNvSpPr>
            <a:spLocks noChangeShapeType="1"/>
          </p:cNvSpPr>
          <p:nvPr/>
        </p:nvSpPr>
        <p:spPr bwMode="auto">
          <a:xfrm>
            <a:off x="914400" y="1524000"/>
            <a:ext cx="2286000" cy="0"/>
          </a:xfrm>
          <a:prstGeom prst="line">
            <a:avLst/>
          </a:prstGeom>
          <a:noFill/>
          <a:ln w="9525">
            <a:solidFill>
              <a:schemeClr val="tx1"/>
            </a:solidFill>
            <a:prstDash val="dash"/>
            <a:round/>
            <a:headEnd/>
            <a:tailEnd/>
          </a:ln>
          <a:effectLst/>
        </p:spPr>
        <p:txBody>
          <a:bodyPr/>
          <a:lstStyle/>
          <a:p>
            <a:endParaRPr lang="en-US"/>
          </a:p>
        </p:txBody>
      </p:sp>
      <p:sp>
        <p:nvSpPr>
          <p:cNvPr id="672805" name="Line 37"/>
          <p:cNvSpPr>
            <a:spLocks noChangeShapeType="1"/>
          </p:cNvSpPr>
          <p:nvPr/>
        </p:nvSpPr>
        <p:spPr bwMode="auto">
          <a:xfrm>
            <a:off x="914400" y="2209800"/>
            <a:ext cx="2286000" cy="0"/>
          </a:xfrm>
          <a:prstGeom prst="line">
            <a:avLst/>
          </a:prstGeom>
          <a:noFill/>
          <a:ln w="9525">
            <a:solidFill>
              <a:schemeClr val="tx1"/>
            </a:solidFill>
            <a:prstDash val="dash"/>
            <a:round/>
            <a:headEnd/>
            <a:tailEnd/>
          </a:ln>
          <a:effectLst/>
        </p:spPr>
        <p:txBody>
          <a:bodyPr/>
          <a:lstStyle/>
          <a:p>
            <a:endParaRPr lang="en-US"/>
          </a:p>
        </p:txBody>
      </p:sp>
      <p:sp>
        <p:nvSpPr>
          <p:cNvPr id="672806" name="Line 38"/>
          <p:cNvSpPr>
            <a:spLocks noChangeShapeType="1"/>
          </p:cNvSpPr>
          <p:nvPr/>
        </p:nvSpPr>
        <p:spPr bwMode="auto">
          <a:xfrm>
            <a:off x="914400" y="2933700"/>
            <a:ext cx="2286000" cy="0"/>
          </a:xfrm>
          <a:prstGeom prst="line">
            <a:avLst/>
          </a:prstGeom>
          <a:noFill/>
          <a:ln w="9525">
            <a:solidFill>
              <a:schemeClr val="tx1"/>
            </a:solidFill>
            <a:prstDash val="dash"/>
            <a:round/>
            <a:headEnd/>
            <a:tailEnd/>
          </a:ln>
          <a:effectLst/>
        </p:spPr>
        <p:txBody>
          <a:bodyPr/>
          <a:lstStyle/>
          <a:p>
            <a:endParaRPr lang="en-US"/>
          </a:p>
        </p:txBody>
      </p:sp>
      <p:sp>
        <p:nvSpPr>
          <p:cNvPr id="672807" name="Line 39"/>
          <p:cNvSpPr>
            <a:spLocks noChangeShapeType="1"/>
          </p:cNvSpPr>
          <p:nvPr/>
        </p:nvSpPr>
        <p:spPr bwMode="auto">
          <a:xfrm>
            <a:off x="914400" y="3657600"/>
            <a:ext cx="2286000" cy="0"/>
          </a:xfrm>
          <a:prstGeom prst="line">
            <a:avLst/>
          </a:prstGeom>
          <a:noFill/>
          <a:ln w="9525">
            <a:solidFill>
              <a:schemeClr val="tx1"/>
            </a:solidFill>
            <a:prstDash val="dash"/>
            <a:round/>
            <a:headEnd/>
            <a:tailEnd/>
          </a:ln>
          <a:effectLst/>
        </p:spPr>
        <p:txBody>
          <a:bodyPr/>
          <a:lstStyle/>
          <a:p>
            <a:endParaRPr lang="en-US"/>
          </a:p>
        </p:txBody>
      </p:sp>
      <p:sp>
        <p:nvSpPr>
          <p:cNvPr id="672808" name="Rectangle 40"/>
          <p:cNvSpPr>
            <a:spLocks noChangeArrowheads="1"/>
          </p:cNvSpPr>
          <p:nvPr/>
        </p:nvSpPr>
        <p:spPr bwMode="auto">
          <a:xfrm>
            <a:off x="4495800" y="4495800"/>
            <a:ext cx="381000" cy="381000"/>
          </a:xfrm>
          <a:prstGeom prst="rect">
            <a:avLst/>
          </a:prstGeom>
          <a:solidFill>
            <a:schemeClr val="bg1"/>
          </a:solidFill>
          <a:ln w="9525">
            <a:solidFill>
              <a:schemeClr val="tx1"/>
            </a:solidFill>
            <a:miter lim="800000"/>
            <a:headEnd/>
            <a:tailEnd/>
          </a:ln>
          <a:effectLst/>
        </p:spPr>
        <p:txBody>
          <a:bodyPr wrap="none" anchor="ctr"/>
          <a:lstStyle/>
          <a:p>
            <a:pPr algn="ctr"/>
            <a:r>
              <a:rPr lang="en-US"/>
              <a:t>A4</a:t>
            </a:r>
          </a:p>
        </p:txBody>
      </p:sp>
      <p:sp>
        <p:nvSpPr>
          <p:cNvPr id="672809" name="Line 41"/>
          <p:cNvSpPr>
            <a:spLocks noChangeShapeType="1"/>
          </p:cNvSpPr>
          <p:nvPr/>
        </p:nvSpPr>
        <p:spPr bwMode="auto">
          <a:xfrm>
            <a:off x="3581400" y="4330700"/>
            <a:ext cx="2286000" cy="0"/>
          </a:xfrm>
          <a:prstGeom prst="line">
            <a:avLst/>
          </a:prstGeom>
          <a:noFill/>
          <a:ln w="9525">
            <a:solidFill>
              <a:schemeClr val="tx1"/>
            </a:solidFill>
            <a:prstDash val="dash"/>
            <a:round/>
            <a:headEnd/>
            <a:tailEnd/>
          </a:ln>
          <a:effectLst/>
        </p:spPr>
        <p:txBody>
          <a:bodyPr/>
          <a:lstStyle/>
          <a:p>
            <a:endParaRPr lang="en-US"/>
          </a:p>
        </p:txBody>
      </p:sp>
      <p:sp>
        <p:nvSpPr>
          <p:cNvPr id="672810" name="Line 42"/>
          <p:cNvSpPr>
            <a:spLocks noChangeShapeType="1"/>
          </p:cNvSpPr>
          <p:nvPr/>
        </p:nvSpPr>
        <p:spPr bwMode="auto">
          <a:xfrm>
            <a:off x="3581400" y="5016500"/>
            <a:ext cx="2286000" cy="0"/>
          </a:xfrm>
          <a:prstGeom prst="line">
            <a:avLst/>
          </a:prstGeom>
          <a:noFill/>
          <a:ln w="9525">
            <a:solidFill>
              <a:schemeClr val="tx1"/>
            </a:solidFill>
            <a:prstDash val="dash"/>
            <a:round/>
            <a:headEnd/>
            <a:tailEnd/>
          </a:ln>
          <a:effectLst/>
        </p:spPr>
        <p:txBody>
          <a:bodyPr/>
          <a:lstStyle/>
          <a:p>
            <a:endParaRPr lang="en-US"/>
          </a:p>
        </p:txBody>
      </p:sp>
      <p:sp>
        <p:nvSpPr>
          <p:cNvPr id="672811" name="Line 43"/>
          <p:cNvSpPr>
            <a:spLocks noChangeShapeType="1"/>
          </p:cNvSpPr>
          <p:nvPr/>
        </p:nvSpPr>
        <p:spPr bwMode="auto">
          <a:xfrm>
            <a:off x="3581400" y="4343400"/>
            <a:ext cx="914400" cy="381000"/>
          </a:xfrm>
          <a:prstGeom prst="line">
            <a:avLst/>
          </a:prstGeom>
          <a:noFill/>
          <a:ln w="9525">
            <a:solidFill>
              <a:schemeClr val="tx1"/>
            </a:solidFill>
            <a:round/>
            <a:headEnd/>
            <a:tailEnd/>
          </a:ln>
          <a:effectLst/>
        </p:spPr>
        <p:txBody>
          <a:bodyPr/>
          <a:lstStyle/>
          <a:p>
            <a:endParaRPr lang="en-US"/>
          </a:p>
        </p:txBody>
      </p:sp>
      <p:sp>
        <p:nvSpPr>
          <p:cNvPr id="672812" name="Line 44"/>
          <p:cNvSpPr>
            <a:spLocks noChangeShapeType="1"/>
          </p:cNvSpPr>
          <p:nvPr/>
        </p:nvSpPr>
        <p:spPr bwMode="auto">
          <a:xfrm>
            <a:off x="3581400" y="5029200"/>
            <a:ext cx="914400" cy="381000"/>
          </a:xfrm>
          <a:prstGeom prst="line">
            <a:avLst/>
          </a:prstGeom>
          <a:noFill/>
          <a:ln w="9525">
            <a:solidFill>
              <a:schemeClr val="tx1"/>
            </a:solidFill>
            <a:round/>
            <a:headEnd/>
            <a:tailEnd/>
          </a:ln>
          <a:effectLst/>
        </p:spPr>
        <p:txBody>
          <a:bodyPr/>
          <a:lstStyle/>
          <a:p>
            <a:endParaRPr lang="en-US"/>
          </a:p>
        </p:txBody>
      </p:sp>
      <p:sp>
        <p:nvSpPr>
          <p:cNvPr id="672813" name="Oval 45"/>
          <p:cNvSpPr>
            <a:spLocks noChangeArrowheads="1"/>
          </p:cNvSpPr>
          <p:nvPr/>
        </p:nvSpPr>
        <p:spPr bwMode="auto">
          <a:xfrm>
            <a:off x="5867400" y="5410200"/>
            <a:ext cx="381000" cy="381000"/>
          </a:xfrm>
          <a:prstGeom prst="ellipse">
            <a:avLst/>
          </a:prstGeom>
          <a:solidFill>
            <a:schemeClr val="bg1"/>
          </a:solidFill>
          <a:ln w="9525">
            <a:solidFill>
              <a:schemeClr val="tx1"/>
            </a:solidFill>
            <a:round/>
            <a:headEnd/>
            <a:tailEnd/>
          </a:ln>
          <a:effectLst/>
        </p:spPr>
        <p:txBody>
          <a:bodyPr wrap="none" anchor="ctr"/>
          <a:lstStyle/>
          <a:p>
            <a:pPr algn="ctr"/>
            <a:r>
              <a:rPr lang="en-US"/>
              <a:t>G</a:t>
            </a:r>
          </a:p>
        </p:txBody>
      </p:sp>
      <p:sp>
        <p:nvSpPr>
          <p:cNvPr id="672814" name="Line 46"/>
          <p:cNvSpPr>
            <a:spLocks noChangeShapeType="1"/>
          </p:cNvSpPr>
          <p:nvPr/>
        </p:nvSpPr>
        <p:spPr bwMode="auto">
          <a:xfrm>
            <a:off x="4876800" y="4724400"/>
            <a:ext cx="990600" cy="838200"/>
          </a:xfrm>
          <a:prstGeom prst="line">
            <a:avLst/>
          </a:prstGeom>
          <a:noFill/>
          <a:ln w="9525">
            <a:solidFill>
              <a:schemeClr val="tx1"/>
            </a:solidFill>
            <a:round/>
            <a:headEnd/>
            <a:tailEnd/>
          </a:ln>
          <a:effectLst/>
        </p:spPr>
        <p:txBody>
          <a:bodyPr/>
          <a:lstStyle/>
          <a:p>
            <a:endParaRPr lang="en-US"/>
          </a:p>
        </p:txBody>
      </p:sp>
      <p:sp>
        <p:nvSpPr>
          <p:cNvPr id="672815" name="Rectangle 47"/>
          <p:cNvSpPr>
            <a:spLocks noChangeArrowheads="1"/>
          </p:cNvSpPr>
          <p:nvPr/>
        </p:nvSpPr>
        <p:spPr bwMode="auto">
          <a:xfrm>
            <a:off x="4495800" y="5257800"/>
            <a:ext cx="381000" cy="381000"/>
          </a:xfrm>
          <a:prstGeom prst="rect">
            <a:avLst/>
          </a:prstGeom>
          <a:solidFill>
            <a:schemeClr val="bg1"/>
          </a:solidFill>
          <a:ln w="9525">
            <a:solidFill>
              <a:schemeClr val="tx1"/>
            </a:solidFill>
            <a:miter lim="800000"/>
            <a:headEnd/>
            <a:tailEnd/>
          </a:ln>
          <a:effectLst/>
        </p:spPr>
        <p:txBody>
          <a:bodyPr wrap="none" anchor="ctr"/>
          <a:lstStyle/>
          <a:p>
            <a:pPr algn="ctr"/>
            <a:r>
              <a:rPr lang="en-US"/>
              <a:t>A5</a:t>
            </a:r>
          </a:p>
        </p:txBody>
      </p:sp>
      <p:sp>
        <p:nvSpPr>
          <p:cNvPr id="672816" name="Line 48"/>
          <p:cNvSpPr>
            <a:spLocks noChangeShapeType="1"/>
          </p:cNvSpPr>
          <p:nvPr/>
        </p:nvSpPr>
        <p:spPr bwMode="auto">
          <a:xfrm>
            <a:off x="4876800" y="5486400"/>
            <a:ext cx="990600" cy="76200"/>
          </a:xfrm>
          <a:prstGeom prst="line">
            <a:avLst/>
          </a:prstGeom>
          <a:noFill/>
          <a:ln w="9525">
            <a:solidFill>
              <a:schemeClr val="tx1"/>
            </a:solidFill>
            <a:round/>
            <a:headEnd/>
            <a:tailEnd/>
          </a:ln>
          <a:effectLst/>
        </p:spPr>
        <p:txBody>
          <a:bodyPr/>
          <a:lstStyle/>
          <a:p>
            <a:endParaRPr lang="en-US"/>
          </a:p>
        </p:txBody>
      </p:sp>
      <p:sp>
        <p:nvSpPr>
          <p:cNvPr id="672817" name="Oval 49"/>
          <p:cNvSpPr>
            <a:spLocks noChangeArrowheads="1"/>
          </p:cNvSpPr>
          <p:nvPr/>
        </p:nvSpPr>
        <p:spPr bwMode="auto">
          <a:xfrm>
            <a:off x="3200400" y="1371600"/>
            <a:ext cx="381000" cy="381000"/>
          </a:xfrm>
          <a:prstGeom prst="ellipse">
            <a:avLst/>
          </a:prstGeom>
          <a:solidFill>
            <a:schemeClr val="bg1"/>
          </a:solidFill>
          <a:ln w="9525">
            <a:solidFill>
              <a:schemeClr val="tx1"/>
            </a:solidFill>
            <a:round/>
            <a:headEnd/>
            <a:tailEnd/>
          </a:ln>
          <a:effectLst/>
        </p:spPr>
        <p:txBody>
          <a:bodyPr wrap="none" anchor="ctr"/>
          <a:lstStyle/>
          <a:p>
            <a:pPr algn="ctr"/>
            <a:r>
              <a:rPr lang="en-US"/>
              <a:t>P</a:t>
            </a:r>
          </a:p>
        </p:txBody>
      </p:sp>
      <p:sp>
        <p:nvSpPr>
          <p:cNvPr id="672818" name="Rectangle 50"/>
          <p:cNvSpPr>
            <a:spLocks noChangeArrowheads="1"/>
          </p:cNvSpPr>
          <p:nvPr/>
        </p:nvSpPr>
        <p:spPr bwMode="auto">
          <a:xfrm>
            <a:off x="4572000" y="1676400"/>
            <a:ext cx="381000" cy="381000"/>
          </a:xfrm>
          <a:prstGeom prst="rect">
            <a:avLst/>
          </a:prstGeom>
          <a:solidFill>
            <a:schemeClr val="bg1"/>
          </a:solidFill>
          <a:ln w="9525">
            <a:solidFill>
              <a:schemeClr val="tx1"/>
            </a:solidFill>
            <a:miter lim="800000"/>
            <a:headEnd/>
            <a:tailEnd/>
          </a:ln>
          <a:effectLst/>
        </p:spPr>
        <p:txBody>
          <a:bodyPr wrap="none" anchor="ctr"/>
          <a:lstStyle/>
          <a:p>
            <a:pPr algn="ctr"/>
            <a:r>
              <a:rPr lang="en-US"/>
              <a:t>A1</a:t>
            </a:r>
          </a:p>
        </p:txBody>
      </p:sp>
      <p:sp>
        <p:nvSpPr>
          <p:cNvPr id="672819" name="Rectangle 51"/>
          <p:cNvSpPr>
            <a:spLocks noChangeArrowheads="1"/>
          </p:cNvSpPr>
          <p:nvPr/>
        </p:nvSpPr>
        <p:spPr bwMode="auto">
          <a:xfrm>
            <a:off x="4572000" y="2362200"/>
            <a:ext cx="381000" cy="381000"/>
          </a:xfrm>
          <a:prstGeom prst="rect">
            <a:avLst/>
          </a:prstGeom>
          <a:solidFill>
            <a:schemeClr val="bg1"/>
          </a:solidFill>
          <a:ln w="9525">
            <a:solidFill>
              <a:schemeClr val="tx1"/>
            </a:solidFill>
            <a:miter lim="800000"/>
            <a:headEnd/>
            <a:tailEnd/>
          </a:ln>
          <a:effectLst/>
        </p:spPr>
        <p:txBody>
          <a:bodyPr wrap="none" anchor="ctr"/>
          <a:lstStyle/>
          <a:p>
            <a:pPr algn="ctr"/>
            <a:r>
              <a:rPr lang="en-US"/>
              <a:t>A2</a:t>
            </a:r>
          </a:p>
        </p:txBody>
      </p:sp>
      <p:sp>
        <p:nvSpPr>
          <p:cNvPr id="672820" name="Rectangle 52"/>
          <p:cNvSpPr>
            <a:spLocks noChangeArrowheads="1"/>
          </p:cNvSpPr>
          <p:nvPr/>
        </p:nvSpPr>
        <p:spPr bwMode="auto">
          <a:xfrm>
            <a:off x="4572000" y="3048000"/>
            <a:ext cx="381000" cy="381000"/>
          </a:xfrm>
          <a:prstGeom prst="rect">
            <a:avLst/>
          </a:prstGeom>
          <a:solidFill>
            <a:schemeClr val="bg1"/>
          </a:solidFill>
          <a:ln w="9525">
            <a:solidFill>
              <a:schemeClr val="tx1"/>
            </a:solidFill>
            <a:miter lim="800000"/>
            <a:headEnd/>
            <a:tailEnd/>
          </a:ln>
          <a:effectLst/>
        </p:spPr>
        <p:txBody>
          <a:bodyPr wrap="none" anchor="ctr"/>
          <a:lstStyle/>
          <a:p>
            <a:pPr algn="ctr"/>
            <a:r>
              <a:rPr lang="en-US"/>
              <a:t>A3</a:t>
            </a:r>
          </a:p>
        </p:txBody>
      </p:sp>
      <p:sp>
        <p:nvSpPr>
          <p:cNvPr id="672821" name="Line 53"/>
          <p:cNvSpPr>
            <a:spLocks noChangeShapeType="1"/>
          </p:cNvSpPr>
          <p:nvPr/>
        </p:nvSpPr>
        <p:spPr bwMode="auto">
          <a:xfrm>
            <a:off x="3581400" y="1524000"/>
            <a:ext cx="990600" cy="304800"/>
          </a:xfrm>
          <a:prstGeom prst="line">
            <a:avLst/>
          </a:prstGeom>
          <a:noFill/>
          <a:ln w="9525">
            <a:solidFill>
              <a:schemeClr val="tx1"/>
            </a:solidFill>
            <a:round/>
            <a:headEnd/>
            <a:tailEnd/>
          </a:ln>
          <a:effectLst/>
        </p:spPr>
        <p:txBody>
          <a:bodyPr/>
          <a:lstStyle/>
          <a:p>
            <a:endParaRPr lang="en-US"/>
          </a:p>
        </p:txBody>
      </p:sp>
      <p:sp>
        <p:nvSpPr>
          <p:cNvPr id="672822" name="Line 54"/>
          <p:cNvSpPr>
            <a:spLocks noChangeShapeType="1"/>
          </p:cNvSpPr>
          <p:nvPr/>
        </p:nvSpPr>
        <p:spPr bwMode="auto">
          <a:xfrm>
            <a:off x="3581400" y="2209800"/>
            <a:ext cx="990600" cy="304800"/>
          </a:xfrm>
          <a:prstGeom prst="line">
            <a:avLst/>
          </a:prstGeom>
          <a:noFill/>
          <a:ln w="9525">
            <a:solidFill>
              <a:schemeClr val="tx1"/>
            </a:solidFill>
            <a:round/>
            <a:headEnd/>
            <a:tailEnd/>
          </a:ln>
          <a:effectLst/>
        </p:spPr>
        <p:txBody>
          <a:bodyPr/>
          <a:lstStyle/>
          <a:p>
            <a:endParaRPr lang="en-US"/>
          </a:p>
        </p:txBody>
      </p:sp>
      <p:sp>
        <p:nvSpPr>
          <p:cNvPr id="672823" name="Line 55"/>
          <p:cNvSpPr>
            <a:spLocks noChangeShapeType="1"/>
          </p:cNvSpPr>
          <p:nvPr/>
        </p:nvSpPr>
        <p:spPr bwMode="auto">
          <a:xfrm>
            <a:off x="3581400" y="2895600"/>
            <a:ext cx="990600" cy="304800"/>
          </a:xfrm>
          <a:prstGeom prst="line">
            <a:avLst/>
          </a:prstGeom>
          <a:noFill/>
          <a:ln w="9525">
            <a:solidFill>
              <a:schemeClr val="tx1"/>
            </a:solidFill>
            <a:round/>
            <a:headEnd/>
            <a:tailEnd/>
          </a:ln>
          <a:effectLst/>
        </p:spPr>
        <p:txBody>
          <a:bodyPr/>
          <a:lstStyle/>
          <a:p>
            <a:endParaRPr lang="en-US"/>
          </a:p>
        </p:txBody>
      </p:sp>
      <p:sp>
        <p:nvSpPr>
          <p:cNvPr id="672824" name="Line 56"/>
          <p:cNvSpPr>
            <a:spLocks noChangeShapeType="1"/>
          </p:cNvSpPr>
          <p:nvPr/>
        </p:nvSpPr>
        <p:spPr bwMode="auto">
          <a:xfrm flipV="1">
            <a:off x="3581400" y="3200400"/>
            <a:ext cx="990600" cy="457200"/>
          </a:xfrm>
          <a:prstGeom prst="line">
            <a:avLst/>
          </a:prstGeom>
          <a:noFill/>
          <a:ln w="9525">
            <a:solidFill>
              <a:schemeClr val="tx1"/>
            </a:solidFill>
            <a:round/>
            <a:headEnd/>
            <a:tailEnd/>
          </a:ln>
          <a:effectLst/>
        </p:spPr>
        <p:txBody>
          <a:bodyPr/>
          <a:lstStyle/>
          <a:p>
            <a:endParaRPr lang="en-US"/>
          </a:p>
        </p:txBody>
      </p:sp>
      <p:sp>
        <p:nvSpPr>
          <p:cNvPr id="672825" name="Line 57"/>
          <p:cNvSpPr>
            <a:spLocks noChangeShapeType="1"/>
          </p:cNvSpPr>
          <p:nvPr/>
        </p:nvSpPr>
        <p:spPr bwMode="auto">
          <a:xfrm flipV="1">
            <a:off x="3581400" y="2514600"/>
            <a:ext cx="990600" cy="1143000"/>
          </a:xfrm>
          <a:prstGeom prst="line">
            <a:avLst/>
          </a:prstGeom>
          <a:noFill/>
          <a:ln w="9525">
            <a:solidFill>
              <a:schemeClr val="tx1"/>
            </a:solidFill>
            <a:round/>
            <a:headEnd/>
            <a:tailEnd/>
          </a:ln>
          <a:effectLst/>
        </p:spPr>
        <p:txBody>
          <a:bodyPr/>
          <a:lstStyle/>
          <a:p>
            <a:endParaRPr lang="en-US"/>
          </a:p>
        </p:txBody>
      </p:sp>
      <p:sp>
        <p:nvSpPr>
          <p:cNvPr id="672826" name="Line 58"/>
          <p:cNvSpPr>
            <a:spLocks noChangeShapeType="1"/>
          </p:cNvSpPr>
          <p:nvPr/>
        </p:nvSpPr>
        <p:spPr bwMode="auto">
          <a:xfrm flipV="1">
            <a:off x="3581400" y="1828800"/>
            <a:ext cx="990600" cy="1828800"/>
          </a:xfrm>
          <a:prstGeom prst="line">
            <a:avLst/>
          </a:prstGeom>
          <a:noFill/>
          <a:ln w="9525">
            <a:solidFill>
              <a:schemeClr val="tx1"/>
            </a:solidFill>
            <a:round/>
            <a:headEnd/>
            <a:tailEnd/>
          </a:ln>
          <a:effectLst/>
        </p:spPr>
        <p:txBody>
          <a:bodyPr/>
          <a:lstStyle/>
          <a:p>
            <a:endParaRPr lang="en-US"/>
          </a:p>
        </p:txBody>
      </p:sp>
      <p:sp>
        <p:nvSpPr>
          <p:cNvPr id="672827" name="Oval 59"/>
          <p:cNvSpPr>
            <a:spLocks noChangeArrowheads="1"/>
          </p:cNvSpPr>
          <p:nvPr/>
        </p:nvSpPr>
        <p:spPr bwMode="auto">
          <a:xfrm>
            <a:off x="5867400" y="2057400"/>
            <a:ext cx="381000" cy="381000"/>
          </a:xfrm>
          <a:prstGeom prst="ellipse">
            <a:avLst/>
          </a:prstGeom>
          <a:solidFill>
            <a:schemeClr val="bg1"/>
          </a:solidFill>
          <a:ln w="9525">
            <a:solidFill>
              <a:schemeClr val="tx1"/>
            </a:solidFill>
            <a:round/>
            <a:headEnd/>
            <a:tailEnd/>
          </a:ln>
          <a:effectLst/>
        </p:spPr>
        <p:txBody>
          <a:bodyPr wrap="none" anchor="ctr"/>
          <a:lstStyle/>
          <a:p>
            <a:pPr algn="ctr"/>
            <a:r>
              <a:rPr lang="en-US"/>
              <a:t>Q</a:t>
            </a:r>
          </a:p>
        </p:txBody>
      </p:sp>
      <p:sp>
        <p:nvSpPr>
          <p:cNvPr id="672828" name="Oval 60"/>
          <p:cNvSpPr>
            <a:spLocks noChangeArrowheads="1"/>
          </p:cNvSpPr>
          <p:nvPr/>
        </p:nvSpPr>
        <p:spPr bwMode="auto">
          <a:xfrm>
            <a:off x="5867400" y="2781300"/>
            <a:ext cx="381000" cy="381000"/>
          </a:xfrm>
          <a:prstGeom prst="ellipse">
            <a:avLst/>
          </a:prstGeom>
          <a:solidFill>
            <a:schemeClr val="bg1"/>
          </a:solidFill>
          <a:ln w="9525">
            <a:solidFill>
              <a:schemeClr val="tx1"/>
            </a:solidFill>
            <a:round/>
            <a:headEnd/>
            <a:tailEnd/>
          </a:ln>
          <a:effectLst/>
        </p:spPr>
        <p:txBody>
          <a:bodyPr wrap="none" anchor="ctr"/>
          <a:lstStyle/>
          <a:p>
            <a:pPr algn="ctr"/>
            <a:r>
              <a:rPr lang="en-US"/>
              <a:t>R</a:t>
            </a:r>
          </a:p>
        </p:txBody>
      </p:sp>
      <p:sp>
        <p:nvSpPr>
          <p:cNvPr id="672829" name="Oval 61"/>
          <p:cNvSpPr>
            <a:spLocks noChangeArrowheads="1"/>
          </p:cNvSpPr>
          <p:nvPr/>
        </p:nvSpPr>
        <p:spPr bwMode="auto">
          <a:xfrm>
            <a:off x="5867400" y="3505200"/>
            <a:ext cx="381000" cy="381000"/>
          </a:xfrm>
          <a:prstGeom prst="ellipse">
            <a:avLst/>
          </a:prstGeom>
          <a:solidFill>
            <a:schemeClr val="bg1"/>
          </a:solidFill>
          <a:ln w="9525">
            <a:solidFill>
              <a:schemeClr val="tx1"/>
            </a:solidFill>
            <a:round/>
            <a:headEnd/>
            <a:tailEnd/>
          </a:ln>
          <a:effectLst/>
        </p:spPr>
        <p:txBody>
          <a:bodyPr wrap="none" anchor="ctr"/>
          <a:lstStyle/>
          <a:p>
            <a:pPr algn="ctr"/>
            <a:r>
              <a:rPr lang="en-US"/>
              <a:t>M</a:t>
            </a:r>
          </a:p>
        </p:txBody>
      </p:sp>
      <p:sp>
        <p:nvSpPr>
          <p:cNvPr id="672830" name="Oval 62"/>
          <p:cNvSpPr>
            <a:spLocks noChangeArrowheads="1"/>
          </p:cNvSpPr>
          <p:nvPr/>
        </p:nvSpPr>
        <p:spPr bwMode="auto">
          <a:xfrm>
            <a:off x="5867400" y="4114800"/>
            <a:ext cx="381000" cy="381000"/>
          </a:xfrm>
          <a:prstGeom prst="ellipse">
            <a:avLst/>
          </a:prstGeom>
          <a:solidFill>
            <a:schemeClr val="bg1"/>
          </a:solidFill>
          <a:ln w="9525">
            <a:solidFill>
              <a:schemeClr val="tx1"/>
            </a:solidFill>
            <a:round/>
            <a:headEnd/>
            <a:tailEnd/>
          </a:ln>
          <a:effectLst/>
        </p:spPr>
        <p:txBody>
          <a:bodyPr wrap="none" anchor="ctr"/>
          <a:lstStyle/>
          <a:p>
            <a:pPr algn="ctr"/>
            <a:r>
              <a:rPr lang="en-US"/>
              <a:t>K</a:t>
            </a:r>
          </a:p>
        </p:txBody>
      </p:sp>
      <p:sp>
        <p:nvSpPr>
          <p:cNvPr id="672831" name="Oval 63"/>
          <p:cNvSpPr>
            <a:spLocks noChangeArrowheads="1"/>
          </p:cNvSpPr>
          <p:nvPr/>
        </p:nvSpPr>
        <p:spPr bwMode="auto">
          <a:xfrm>
            <a:off x="5867400" y="4800600"/>
            <a:ext cx="381000" cy="381000"/>
          </a:xfrm>
          <a:prstGeom prst="ellipse">
            <a:avLst/>
          </a:prstGeom>
          <a:solidFill>
            <a:schemeClr val="bg1"/>
          </a:solidFill>
          <a:ln w="9525">
            <a:solidFill>
              <a:schemeClr val="tx1"/>
            </a:solidFill>
            <a:round/>
            <a:headEnd/>
            <a:tailEnd/>
          </a:ln>
          <a:effectLst/>
        </p:spPr>
        <p:txBody>
          <a:bodyPr wrap="none" anchor="ctr"/>
          <a:lstStyle/>
          <a:p>
            <a:pPr algn="ctr"/>
            <a:r>
              <a:rPr lang="en-US"/>
              <a:t>L</a:t>
            </a:r>
          </a:p>
        </p:txBody>
      </p:sp>
      <p:sp>
        <p:nvSpPr>
          <p:cNvPr id="672832" name="Line 64"/>
          <p:cNvSpPr>
            <a:spLocks noChangeShapeType="1"/>
          </p:cNvSpPr>
          <p:nvPr/>
        </p:nvSpPr>
        <p:spPr bwMode="auto">
          <a:xfrm>
            <a:off x="4953000" y="1905000"/>
            <a:ext cx="914400" cy="2438400"/>
          </a:xfrm>
          <a:prstGeom prst="line">
            <a:avLst/>
          </a:prstGeom>
          <a:noFill/>
          <a:ln w="9525">
            <a:solidFill>
              <a:schemeClr val="tx1"/>
            </a:solidFill>
            <a:round/>
            <a:headEnd/>
            <a:tailEnd/>
          </a:ln>
          <a:effectLst/>
        </p:spPr>
        <p:txBody>
          <a:bodyPr/>
          <a:lstStyle/>
          <a:p>
            <a:endParaRPr lang="en-US"/>
          </a:p>
        </p:txBody>
      </p:sp>
      <p:sp>
        <p:nvSpPr>
          <p:cNvPr id="672833" name="Line 65"/>
          <p:cNvSpPr>
            <a:spLocks noChangeShapeType="1"/>
          </p:cNvSpPr>
          <p:nvPr/>
        </p:nvSpPr>
        <p:spPr bwMode="auto">
          <a:xfrm>
            <a:off x="4953000" y="2590800"/>
            <a:ext cx="914400" cy="1752600"/>
          </a:xfrm>
          <a:prstGeom prst="line">
            <a:avLst/>
          </a:prstGeom>
          <a:noFill/>
          <a:ln w="9525">
            <a:solidFill>
              <a:schemeClr val="tx1"/>
            </a:solidFill>
            <a:round/>
            <a:headEnd/>
            <a:tailEnd/>
          </a:ln>
          <a:effectLst/>
        </p:spPr>
        <p:txBody>
          <a:bodyPr/>
          <a:lstStyle/>
          <a:p>
            <a:endParaRPr lang="en-US"/>
          </a:p>
        </p:txBody>
      </p:sp>
      <p:sp>
        <p:nvSpPr>
          <p:cNvPr id="672834" name="Line 66"/>
          <p:cNvSpPr>
            <a:spLocks noChangeShapeType="1"/>
          </p:cNvSpPr>
          <p:nvPr/>
        </p:nvSpPr>
        <p:spPr bwMode="auto">
          <a:xfrm>
            <a:off x="4953000" y="3276600"/>
            <a:ext cx="914400" cy="1752600"/>
          </a:xfrm>
          <a:prstGeom prst="line">
            <a:avLst/>
          </a:prstGeom>
          <a:noFill/>
          <a:ln w="9525">
            <a:solidFill>
              <a:schemeClr val="tx1"/>
            </a:solidFill>
            <a:round/>
            <a:headEnd/>
            <a:tailEnd/>
          </a:ln>
          <a:effectLst/>
        </p:spPr>
        <p:txBody>
          <a:bodyPr/>
          <a:lstStyle/>
          <a:p>
            <a:endParaRPr lang="en-US"/>
          </a:p>
        </p:txBody>
      </p:sp>
      <p:sp>
        <p:nvSpPr>
          <p:cNvPr id="672835" name="Line 67"/>
          <p:cNvSpPr>
            <a:spLocks noChangeShapeType="1"/>
          </p:cNvSpPr>
          <p:nvPr/>
        </p:nvSpPr>
        <p:spPr bwMode="auto">
          <a:xfrm>
            <a:off x="3581400" y="1524000"/>
            <a:ext cx="2286000" cy="0"/>
          </a:xfrm>
          <a:prstGeom prst="line">
            <a:avLst/>
          </a:prstGeom>
          <a:noFill/>
          <a:ln w="9525">
            <a:solidFill>
              <a:schemeClr val="tx1"/>
            </a:solidFill>
            <a:prstDash val="dash"/>
            <a:round/>
            <a:headEnd/>
            <a:tailEnd/>
          </a:ln>
          <a:effectLst/>
        </p:spPr>
        <p:txBody>
          <a:bodyPr/>
          <a:lstStyle/>
          <a:p>
            <a:endParaRPr lang="en-US"/>
          </a:p>
        </p:txBody>
      </p:sp>
      <p:sp>
        <p:nvSpPr>
          <p:cNvPr id="672836" name="Line 68"/>
          <p:cNvSpPr>
            <a:spLocks noChangeShapeType="1"/>
          </p:cNvSpPr>
          <p:nvPr/>
        </p:nvSpPr>
        <p:spPr bwMode="auto">
          <a:xfrm>
            <a:off x="3581400" y="2209800"/>
            <a:ext cx="2286000" cy="0"/>
          </a:xfrm>
          <a:prstGeom prst="line">
            <a:avLst/>
          </a:prstGeom>
          <a:noFill/>
          <a:ln w="9525">
            <a:solidFill>
              <a:schemeClr val="tx1"/>
            </a:solidFill>
            <a:prstDash val="dash"/>
            <a:round/>
            <a:headEnd/>
            <a:tailEnd/>
          </a:ln>
          <a:effectLst/>
        </p:spPr>
        <p:txBody>
          <a:bodyPr/>
          <a:lstStyle/>
          <a:p>
            <a:endParaRPr lang="en-US"/>
          </a:p>
        </p:txBody>
      </p:sp>
      <p:sp>
        <p:nvSpPr>
          <p:cNvPr id="672837" name="Line 69"/>
          <p:cNvSpPr>
            <a:spLocks noChangeShapeType="1"/>
          </p:cNvSpPr>
          <p:nvPr/>
        </p:nvSpPr>
        <p:spPr bwMode="auto">
          <a:xfrm>
            <a:off x="3581400" y="2933700"/>
            <a:ext cx="2286000" cy="0"/>
          </a:xfrm>
          <a:prstGeom prst="line">
            <a:avLst/>
          </a:prstGeom>
          <a:noFill/>
          <a:ln w="9525">
            <a:solidFill>
              <a:schemeClr val="tx1"/>
            </a:solidFill>
            <a:prstDash val="dash"/>
            <a:round/>
            <a:headEnd/>
            <a:tailEnd/>
          </a:ln>
          <a:effectLst/>
        </p:spPr>
        <p:txBody>
          <a:bodyPr/>
          <a:lstStyle/>
          <a:p>
            <a:endParaRPr lang="en-US"/>
          </a:p>
        </p:txBody>
      </p:sp>
      <p:sp>
        <p:nvSpPr>
          <p:cNvPr id="672838" name="Line 70"/>
          <p:cNvSpPr>
            <a:spLocks noChangeShapeType="1"/>
          </p:cNvSpPr>
          <p:nvPr/>
        </p:nvSpPr>
        <p:spPr bwMode="auto">
          <a:xfrm>
            <a:off x="3581400" y="3657600"/>
            <a:ext cx="2286000" cy="0"/>
          </a:xfrm>
          <a:prstGeom prst="line">
            <a:avLst/>
          </a:prstGeom>
          <a:noFill/>
          <a:ln w="9525">
            <a:solidFill>
              <a:schemeClr val="tx1"/>
            </a:solidFill>
            <a:prstDash val="dash"/>
            <a:round/>
            <a:headEnd/>
            <a:tailEnd/>
          </a:ln>
          <a:effectLst/>
        </p:spPr>
        <p:txBody>
          <a:bodyPr/>
          <a:lstStyle/>
          <a:p>
            <a:endParaRPr lang="en-US"/>
          </a:p>
        </p:txBody>
      </p:sp>
      <p:sp>
        <p:nvSpPr>
          <p:cNvPr id="672839" name="Oval 71"/>
          <p:cNvSpPr>
            <a:spLocks noChangeArrowheads="1"/>
          </p:cNvSpPr>
          <p:nvPr/>
        </p:nvSpPr>
        <p:spPr bwMode="auto">
          <a:xfrm>
            <a:off x="5867400" y="1371600"/>
            <a:ext cx="381000" cy="381000"/>
          </a:xfrm>
          <a:prstGeom prst="ellipse">
            <a:avLst/>
          </a:prstGeom>
          <a:solidFill>
            <a:schemeClr val="bg1"/>
          </a:solidFill>
          <a:ln w="9525">
            <a:solidFill>
              <a:schemeClr val="tx1"/>
            </a:solidFill>
            <a:round/>
            <a:headEnd/>
            <a:tailEnd/>
          </a:ln>
          <a:effectLst/>
        </p:spPr>
        <p:txBody>
          <a:bodyPr wrap="none" anchor="ctr"/>
          <a:lstStyle/>
          <a:p>
            <a:pPr algn="ctr"/>
            <a:r>
              <a:rPr lang="en-US"/>
              <a:t>P</a:t>
            </a:r>
          </a:p>
        </p:txBody>
      </p:sp>
      <p:sp>
        <p:nvSpPr>
          <p:cNvPr id="672840" name="Oval 72"/>
          <p:cNvSpPr>
            <a:spLocks noChangeArrowheads="1"/>
          </p:cNvSpPr>
          <p:nvPr/>
        </p:nvSpPr>
        <p:spPr bwMode="auto">
          <a:xfrm>
            <a:off x="5867400" y="5410200"/>
            <a:ext cx="381000" cy="381000"/>
          </a:xfrm>
          <a:prstGeom prst="ellipse">
            <a:avLst/>
          </a:prstGeom>
          <a:solidFill>
            <a:schemeClr val="bg2"/>
          </a:solidFill>
          <a:ln w="9525">
            <a:solidFill>
              <a:schemeClr val="tx1"/>
            </a:solidFill>
            <a:round/>
            <a:headEnd/>
            <a:tailEnd/>
          </a:ln>
          <a:effectLst/>
        </p:spPr>
        <p:txBody>
          <a:bodyPr wrap="none" anchor="ctr"/>
          <a:lstStyle/>
          <a:p>
            <a:pPr algn="ctr"/>
            <a:r>
              <a:rPr lang="en-US"/>
              <a:t>G</a:t>
            </a:r>
          </a:p>
        </p:txBody>
      </p:sp>
      <p:sp>
        <p:nvSpPr>
          <p:cNvPr id="672841" name="Rectangle 73"/>
          <p:cNvSpPr>
            <a:spLocks noChangeArrowheads="1"/>
          </p:cNvSpPr>
          <p:nvPr/>
        </p:nvSpPr>
        <p:spPr bwMode="auto">
          <a:xfrm>
            <a:off x="4495800" y="4495800"/>
            <a:ext cx="381000" cy="381000"/>
          </a:xfrm>
          <a:prstGeom prst="rect">
            <a:avLst/>
          </a:prstGeom>
          <a:solidFill>
            <a:schemeClr val="bg2"/>
          </a:solidFill>
          <a:ln w="9525">
            <a:solidFill>
              <a:schemeClr val="tx1"/>
            </a:solidFill>
            <a:miter lim="800000"/>
            <a:headEnd/>
            <a:tailEnd/>
          </a:ln>
          <a:effectLst/>
        </p:spPr>
        <p:txBody>
          <a:bodyPr wrap="none" anchor="ctr"/>
          <a:lstStyle/>
          <a:p>
            <a:pPr algn="ctr"/>
            <a:r>
              <a:rPr lang="en-US"/>
              <a:t>A4</a:t>
            </a:r>
          </a:p>
        </p:txBody>
      </p:sp>
      <p:sp>
        <p:nvSpPr>
          <p:cNvPr id="672842" name="Oval 74"/>
          <p:cNvSpPr>
            <a:spLocks noChangeArrowheads="1"/>
          </p:cNvSpPr>
          <p:nvPr/>
        </p:nvSpPr>
        <p:spPr bwMode="auto">
          <a:xfrm>
            <a:off x="3200400" y="4114800"/>
            <a:ext cx="381000" cy="381000"/>
          </a:xfrm>
          <a:prstGeom prst="ellipse">
            <a:avLst/>
          </a:prstGeom>
          <a:solidFill>
            <a:schemeClr val="bg2"/>
          </a:solidFill>
          <a:ln w="9525">
            <a:solidFill>
              <a:schemeClr val="tx1"/>
            </a:solidFill>
            <a:round/>
            <a:headEnd/>
            <a:tailEnd/>
          </a:ln>
          <a:effectLst/>
        </p:spPr>
        <p:txBody>
          <a:bodyPr wrap="none" anchor="ctr"/>
          <a:lstStyle/>
          <a:p>
            <a:pPr algn="ctr"/>
            <a:r>
              <a:rPr lang="en-US"/>
              <a:t>K</a:t>
            </a:r>
          </a:p>
        </p:txBody>
      </p:sp>
      <p:sp>
        <p:nvSpPr>
          <p:cNvPr id="672843" name="Rectangle 75"/>
          <p:cNvSpPr>
            <a:spLocks noChangeArrowheads="1"/>
          </p:cNvSpPr>
          <p:nvPr/>
        </p:nvSpPr>
        <p:spPr bwMode="auto">
          <a:xfrm>
            <a:off x="1905000" y="1676400"/>
            <a:ext cx="381000" cy="381000"/>
          </a:xfrm>
          <a:prstGeom prst="rect">
            <a:avLst/>
          </a:prstGeom>
          <a:solidFill>
            <a:schemeClr val="bg2"/>
          </a:solidFill>
          <a:ln w="9525">
            <a:solidFill>
              <a:schemeClr val="tx1"/>
            </a:solidFill>
            <a:miter lim="800000"/>
            <a:headEnd/>
            <a:tailEnd/>
          </a:ln>
          <a:effectLst/>
        </p:spPr>
        <p:txBody>
          <a:bodyPr wrap="none" anchor="ctr"/>
          <a:lstStyle/>
          <a:p>
            <a:pPr algn="ctr"/>
            <a:r>
              <a:rPr lang="en-US"/>
              <a:t>A1</a:t>
            </a:r>
          </a:p>
        </p:txBody>
      </p:sp>
      <p:sp>
        <p:nvSpPr>
          <p:cNvPr id="672844" name="Oval 76"/>
          <p:cNvSpPr>
            <a:spLocks noChangeArrowheads="1"/>
          </p:cNvSpPr>
          <p:nvPr/>
        </p:nvSpPr>
        <p:spPr bwMode="auto">
          <a:xfrm>
            <a:off x="533400" y="1371600"/>
            <a:ext cx="381000" cy="381000"/>
          </a:xfrm>
          <a:prstGeom prst="ellipse">
            <a:avLst/>
          </a:prstGeom>
          <a:solidFill>
            <a:schemeClr val="bg2"/>
          </a:solidFill>
          <a:ln w="9525">
            <a:solidFill>
              <a:schemeClr val="tx1"/>
            </a:solidFill>
            <a:round/>
            <a:headEnd/>
            <a:tailEnd/>
          </a:ln>
          <a:effectLst/>
        </p:spPr>
        <p:txBody>
          <a:bodyPr wrap="none" anchor="ctr"/>
          <a:lstStyle/>
          <a:p>
            <a:pPr algn="ctr"/>
            <a:r>
              <a:rPr lang="en-US"/>
              <a:t>P</a:t>
            </a:r>
          </a:p>
        </p:txBody>
      </p:sp>
      <p:sp>
        <p:nvSpPr>
          <p:cNvPr id="672845" name="Oval 77"/>
          <p:cNvSpPr>
            <a:spLocks noChangeArrowheads="1"/>
          </p:cNvSpPr>
          <p:nvPr/>
        </p:nvSpPr>
        <p:spPr bwMode="auto">
          <a:xfrm>
            <a:off x="533400" y="3454400"/>
            <a:ext cx="381000" cy="381000"/>
          </a:xfrm>
          <a:prstGeom prst="ellipse">
            <a:avLst/>
          </a:prstGeom>
          <a:solidFill>
            <a:schemeClr val="bg2"/>
          </a:solidFill>
          <a:ln w="9525">
            <a:solidFill>
              <a:schemeClr val="tx1"/>
            </a:solidFill>
            <a:round/>
            <a:headEnd/>
            <a:tailEnd/>
          </a:ln>
          <a:effectLst/>
        </p:spPr>
        <p:txBody>
          <a:bodyPr wrap="none" anchor="ctr"/>
          <a:lstStyle/>
          <a:p>
            <a:pPr algn="ctr"/>
            <a:r>
              <a:rPr lang="en-US"/>
              <a:t>M</a:t>
            </a:r>
          </a:p>
        </p:txBody>
      </p:sp>
      <p:sp>
        <p:nvSpPr>
          <p:cNvPr id="672846" name="Text Box 78"/>
          <p:cNvSpPr txBox="1">
            <a:spLocks noChangeArrowheads="1"/>
          </p:cNvSpPr>
          <p:nvPr/>
        </p:nvSpPr>
        <p:spPr bwMode="auto">
          <a:xfrm>
            <a:off x="757238" y="4267200"/>
            <a:ext cx="1757362" cy="831850"/>
          </a:xfrm>
          <a:prstGeom prst="rect">
            <a:avLst/>
          </a:prstGeom>
          <a:noFill/>
          <a:ln w="9525">
            <a:solidFill>
              <a:schemeClr val="tx1"/>
            </a:solidFill>
            <a:miter lim="800000"/>
            <a:headEnd/>
            <a:tailEnd/>
          </a:ln>
          <a:effectLst/>
        </p:spPr>
        <p:txBody>
          <a:bodyPr>
            <a:spAutoFit/>
          </a:bodyPr>
          <a:lstStyle/>
          <a:p>
            <a:r>
              <a:rPr lang="en-US"/>
              <a:t>Heuristic </a:t>
            </a:r>
          </a:p>
          <a:p>
            <a:r>
              <a:rPr lang="en-US"/>
              <a:t>Estimate = 2</a:t>
            </a:r>
          </a:p>
        </p:txBody>
      </p:sp>
      <p:sp>
        <p:nvSpPr>
          <p:cNvPr id="672847" name="Oval 79"/>
          <p:cNvSpPr>
            <a:spLocks noChangeArrowheads="1"/>
          </p:cNvSpPr>
          <p:nvPr/>
        </p:nvSpPr>
        <p:spPr bwMode="auto">
          <a:xfrm>
            <a:off x="1676400" y="1447800"/>
            <a:ext cx="838200" cy="838200"/>
          </a:xfrm>
          <a:prstGeom prst="ellipse">
            <a:avLst/>
          </a:prstGeom>
          <a:noFill/>
          <a:ln w="25400">
            <a:solidFill>
              <a:schemeClr val="tx1"/>
            </a:solidFill>
            <a:round/>
            <a:headEnd/>
            <a:tailEnd/>
          </a:ln>
          <a:effectLst/>
        </p:spPr>
        <p:txBody>
          <a:bodyPr wrap="none" anchor="ctr"/>
          <a:lstStyle/>
          <a:p>
            <a:endParaRPr lang="en-US"/>
          </a:p>
        </p:txBody>
      </p:sp>
      <p:sp>
        <p:nvSpPr>
          <p:cNvPr id="672848" name="Oval 80"/>
          <p:cNvSpPr>
            <a:spLocks noChangeArrowheads="1"/>
          </p:cNvSpPr>
          <p:nvPr/>
        </p:nvSpPr>
        <p:spPr bwMode="auto">
          <a:xfrm>
            <a:off x="4267200" y="4267200"/>
            <a:ext cx="838200" cy="838200"/>
          </a:xfrm>
          <a:prstGeom prst="ellipse">
            <a:avLst/>
          </a:prstGeom>
          <a:noFill/>
          <a:ln w="25400">
            <a:solidFill>
              <a:schemeClr val="tx1"/>
            </a:solidFill>
            <a:round/>
            <a:headEnd/>
            <a:tailEnd/>
          </a:ln>
          <a:effectLst/>
        </p:spPr>
        <p:txBody>
          <a:bodyPr wrap="none" anchor="ctr"/>
          <a:lstStyle/>
          <a:p>
            <a:endParaRPr lang="en-US"/>
          </a:p>
        </p:txBody>
      </p:sp>
      <p:sp>
        <p:nvSpPr>
          <p:cNvPr id="672849" name="Rectangle 81"/>
          <p:cNvSpPr>
            <a:spLocks noChangeArrowheads="1"/>
          </p:cNvSpPr>
          <p:nvPr/>
        </p:nvSpPr>
        <p:spPr bwMode="auto">
          <a:xfrm>
            <a:off x="6705600" y="5105400"/>
            <a:ext cx="2286000" cy="1562100"/>
          </a:xfrm>
          <a:prstGeom prst="rect">
            <a:avLst/>
          </a:prstGeom>
          <a:solidFill>
            <a:srgbClr val="FF0000"/>
          </a:solidFill>
          <a:ln w="9525">
            <a:solidFill>
              <a:schemeClr val="tx1"/>
            </a:solidFill>
            <a:miter lim="800000"/>
            <a:headEnd/>
            <a:tailEnd/>
          </a:ln>
          <a:effectLst/>
        </p:spPr>
        <p:txBody>
          <a:bodyPr>
            <a:spAutoFit/>
          </a:bodyPr>
          <a:lstStyle/>
          <a:p>
            <a:pPr>
              <a:buFontTx/>
              <a:buChar char="•"/>
            </a:pPr>
            <a:r>
              <a:rPr lang="en-US"/>
              <a:t>Not effective</a:t>
            </a:r>
          </a:p>
          <a:p>
            <a:pPr>
              <a:buFontTx/>
              <a:buChar char="•"/>
            </a:pPr>
            <a:r>
              <a:rPr lang="en-US"/>
              <a:t>Lose world specific support information</a:t>
            </a:r>
          </a:p>
        </p:txBody>
      </p:sp>
      <p:sp>
        <p:nvSpPr>
          <p:cNvPr id="672850" name="Rectangle 82"/>
          <p:cNvSpPr>
            <a:spLocks noChangeArrowheads="1"/>
          </p:cNvSpPr>
          <p:nvPr/>
        </p:nvSpPr>
        <p:spPr bwMode="auto">
          <a:xfrm>
            <a:off x="76200" y="5181600"/>
            <a:ext cx="2895600" cy="1562100"/>
          </a:xfrm>
          <a:prstGeom prst="rect">
            <a:avLst/>
          </a:prstGeom>
          <a:noFill/>
          <a:ln w="9525">
            <a:solidFill>
              <a:schemeClr val="tx1"/>
            </a:solidFill>
            <a:miter lim="800000"/>
            <a:headEnd/>
            <a:tailEnd/>
          </a:ln>
          <a:effectLst/>
        </p:spPr>
        <p:txBody>
          <a:bodyPr>
            <a:spAutoFit/>
          </a:bodyPr>
          <a:lstStyle/>
          <a:p>
            <a:r>
              <a:rPr lang="en-US"/>
              <a:t>Union literals from all initial states into a conjunctive initial graph level</a:t>
            </a:r>
          </a:p>
        </p:txBody>
      </p:sp>
      <p:sp>
        <p:nvSpPr>
          <p:cNvPr id="672851" name="Line 83"/>
          <p:cNvSpPr>
            <a:spLocks noChangeShapeType="1"/>
          </p:cNvSpPr>
          <p:nvPr/>
        </p:nvSpPr>
        <p:spPr bwMode="auto">
          <a:xfrm flipH="1" flipV="1">
            <a:off x="2286000" y="2209800"/>
            <a:ext cx="228600" cy="2057400"/>
          </a:xfrm>
          <a:prstGeom prst="line">
            <a:avLst/>
          </a:prstGeom>
          <a:noFill/>
          <a:ln w="9525">
            <a:solidFill>
              <a:schemeClr val="tx1"/>
            </a:solidFill>
            <a:round/>
            <a:headEnd/>
            <a:tailEnd type="triangle" w="med" len="med"/>
          </a:ln>
          <a:effectLst/>
        </p:spPr>
        <p:txBody>
          <a:bodyPr/>
          <a:lstStyle/>
          <a:p>
            <a:endParaRPr lang="en-US"/>
          </a:p>
        </p:txBody>
      </p:sp>
      <p:sp>
        <p:nvSpPr>
          <p:cNvPr id="672852" name="Line 84"/>
          <p:cNvSpPr>
            <a:spLocks noChangeShapeType="1"/>
          </p:cNvSpPr>
          <p:nvPr/>
        </p:nvSpPr>
        <p:spPr bwMode="auto">
          <a:xfrm>
            <a:off x="2514600" y="4267200"/>
            <a:ext cx="1752600" cy="533400"/>
          </a:xfrm>
          <a:prstGeom prst="line">
            <a:avLst/>
          </a:prstGeom>
          <a:noFill/>
          <a:ln w="9525">
            <a:solidFill>
              <a:schemeClr val="tx1"/>
            </a:solidFill>
            <a:round/>
            <a:headEnd/>
            <a:tailEnd type="triangle" w="med" len="med"/>
          </a:ln>
          <a:effectLst/>
        </p:spPr>
        <p:txBody>
          <a:bodyPr/>
          <a:lstStyle/>
          <a:p>
            <a:endParaRPr lang="en-US"/>
          </a:p>
        </p:txBody>
      </p:sp>
      <p:sp>
        <p:nvSpPr>
          <p:cNvPr id="672853" name="Text Box 85"/>
          <p:cNvSpPr txBox="1">
            <a:spLocks noChangeArrowheads="1"/>
          </p:cNvSpPr>
          <p:nvPr/>
        </p:nvSpPr>
        <p:spPr bwMode="auto">
          <a:xfrm>
            <a:off x="6705600" y="4114800"/>
            <a:ext cx="2092325" cy="822325"/>
          </a:xfrm>
          <a:prstGeom prst="rect">
            <a:avLst/>
          </a:prstGeom>
          <a:noFill/>
          <a:ln w="9525">
            <a:noFill/>
            <a:miter lim="800000"/>
            <a:headEnd/>
            <a:tailEnd/>
          </a:ln>
          <a:effectLst/>
        </p:spPr>
        <p:txBody>
          <a:bodyPr wrap="none">
            <a:spAutoFit/>
          </a:bodyPr>
          <a:lstStyle/>
          <a:p>
            <a:pPr>
              <a:buFontTx/>
              <a:buChar char="•"/>
            </a:pPr>
            <a:r>
              <a:rPr lang="en-US"/>
              <a:t>Minimal </a:t>
            </a:r>
          </a:p>
          <a:p>
            <a:r>
              <a:rPr lang="en-US"/>
              <a:t>implementation</a:t>
            </a:r>
          </a:p>
        </p:txBody>
      </p:sp>
      <p:pic>
        <p:nvPicPr>
          <p:cNvPr id="672854" name="Picture 86"/>
          <p:cNvPicPr>
            <a:picLocks noChangeAspect="1" noChangeArrowheads="1"/>
          </p:cNvPicPr>
          <p:nvPr/>
        </p:nvPicPr>
        <p:blipFill>
          <a:blip r:embed="rId4" cstate="print"/>
          <a:srcRect/>
          <a:stretch>
            <a:fillRect/>
          </a:stretch>
        </p:blipFill>
        <p:spPr bwMode="auto">
          <a:xfrm>
            <a:off x="7696200" y="0"/>
            <a:ext cx="1392238" cy="4060825"/>
          </a:xfrm>
          <a:prstGeom prst="rect">
            <a:avLst/>
          </a:prstGeom>
          <a:noFill/>
          <a:ln w="9525">
            <a:noFill/>
            <a:miter lim="800000"/>
            <a:headEnd/>
            <a:tailEnd/>
          </a:ln>
          <a:effectLst/>
        </p:spPr>
      </p:pic>
    </p:spTree>
    <p:custDataLst>
      <p:tags r:id="rId1"/>
    </p:custDataLst>
  </p:cSld>
  <p:clrMapOvr>
    <a:masterClrMapping/>
  </p:clrMapOvr>
  <p:transition advTm="8611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2782"/>
                                        </p:tgtEl>
                                        <p:attrNameLst>
                                          <p:attrName>style.visibility</p:attrName>
                                        </p:attrNameLst>
                                      </p:cBhvr>
                                      <p:to>
                                        <p:strVal val="visible"/>
                                      </p:to>
                                    </p:set>
                                    <p:animEffect transition="in" filter="dissolve">
                                      <p:cBhvr>
                                        <p:cTn id="7" dur="500"/>
                                        <p:tgtEl>
                                          <p:spTgt spid="67278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72783"/>
                                        </p:tgtEl>
                                        <p:attrNameLst>
                                          <p:attrName>style.visibility</p:attrName>
                                        </p:attrNameLst>
                                      </p:cBhvr>
                                      <p:to>
                                        <p:strVal val="visible"/>
                                      </p:to>
                                    </p:set>
                                    <p:animEffect transition="in" filter="dissolve">
                                      <p:cBhvr>
                                        <p:cTn id="10" dur="500"/>
                                        <p:tgtEl>
                                          <p:spTgt spid="67278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72784"/>
                                        </p:tgtEl>
                                        <p:attrNameLst>
                                          <p:attrName>style.visibility</p:attrName>
                                        </p:attrNameLst>
                                      </p:cBhvr>
                                      <p:to>
                                        <p:strVal val="visible"/>
                                      </p:to>
                                    </p:set>
                                    <p:animEffect transition="in" filter="dissolve">
                                      <p:cBhvr>
                                        <p:cTn id="13" dur="500"/>
                                        <p:tgtEl>
                                          <p:spTgt spid="67278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72785"/>
                                        </p:tgtEl>
                                        <p:attrNameLst>
                                          <p:attrName>style.visibility</p:attrName>
                                        </p:attrNameLst>
                                      </p:cBhvr>
                                      <p:to>
                                        <p:strVal val="visible"/>
                                      </p:to>
                                    </p:set>
                                    <p:animEffect transition="in" filter="dissolve">
                                      <p:cBhvr>
                                        <p:cTn id="16" dur="500"/>
                                        <p:tgtEl>
                                          <p:spTgt spid="67278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72786"/>
                                        </p:tgtEl>
                                        <p:attrNameLst>
                                          <p:attrName>style.visibility</p:attrName>
                                        </p:attrNameLst>
                                      </p:cBhvr>
                                      <p:to>
                                        <p:strVal val="visible"/>
                                      </p:to>
                                    </p:set>
                                    <p:animEffect transition="in" filter="dissolve">
                                      <p:cBhvr>
                                        <p:cTn id="19" dur="500"/>
                                        <p:tgtEl>
                                          <p:spTgt spid="67278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672850"/>
                                        </p:tgtEl>
                                        <p:attrNameLst>
                                          <p:attrName>style.visibility</p:attrName>
                                        </p:attrNameLst>
                                      </p:cBhvr>
                                      <p:to>
                                        <p:strVal val="visible"/>
                                      </p:to>
                                    </p:set>
                                    <p:animEffect transition="in" filter="dissolve">
                                      <p:cBhvr>
                                        <p:cTn id="22" dur="500"/>
                                        <p:tgtEl>
                                          <p:spTgt spid="67285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72804"/>
                                        </p:tgtEl>
                                        <p:attrNameLst>
                                          <p:attrName>style.visibility</p:attrName>
                                        </p:attrNameLst>
                                      </p:cBhvr>
                                      <p:to>
                                        <p:strVal val="visible"/>
                                      </p:to>
                                    </p:set>
                                    <p:animEffect transition="in" filter="dissolve">
                                      <p:cBhvr>
                                        <p:cTn id="27" dur="500"/>
                                        <p:tgtEl>
                                          <p:spTgt spid="67280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672817"/>
                                        </p:tgtEl>
                                        <p:attrNameLst>
                                          <p:attrName>style.visibility</p:attrName>
                                        </p:attrNameLst>
                                      </p:cBhvr>
                                      <p:to>
                                        <p:strVal val="visible"/>
                                      </p:to>
                                    </p:set>
                                    <p:animEffect transition="in" filter="dissolve">
                                      <p:cBhvr>
                                        <p:cTn id="30" dur="500"/>
                                        <p:tgtEl>
                                          <p:spTgt spid="672817"/>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672805"/>
                                        </p:tgtEl>
                                        <p:attrNameLst>
                                          <p:attrName>style.visibility</p:attrName>
                                        </p:attrNameLst>
                                      </p:cBhvr>
                                      <p:to>
                                        <p:strVal val="visible"/>
                                      </p:to>
                                    </p:set>
                                    <p:animEffect transition="in" filter="dissolve">
                                      <p:cBhvr>
                                        <p:cTn id="33" dur="500"/>
                                        <p:tgtEl>
                                          <p:spTgt spid="672805"/>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672796"/>
                                        </p:tgtEl>
                                        <p:attrNameLst>
                                          <p:attrName>style.visibility</p:attrName>
                                        </p:attrNameLst>
                                      </p:cBhvr>
                                      <p:to>
                                        <p:strVal val="visible"/>
                                      </p:to>
                                    </p:set>
                                    <p:animEffect transition="in" filter="dissolve">
                                      <p:cBhvr>
                                        <p:cTn id="36" dur="500"/>
                                        <p:tgtEl>
                                          <p:spTgt spid="672796"/>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672806"/>
                                        </p:tgtEl>
                                        <p:attrNameLst>
                                          <p:attrName>style.visibility</p:attrName>
                                        </p:attrNameLst>
                                      </p:cBhvr>
                                      <p:to>
                                        <p:strVal val="visible"/>
                                      </p:to>
                                    </p:set>
                                    <p:animEffect transition="in" filter="dissolve">
                                      <p:cBhvr>
                                        <p:cTn id="39" dur="500"/>
                                        <p:tgtEl>
                                          <p:spTgt spid="672806"/>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672797"/>
                                        </p:tgtEl>
                                        <p:attrNameLst>
                                          <p:attrName>style.visibility</p:attrName>
                                        </p:attrNameLst>
                                      </p:cBhvr>
                                      <p:to>
                                        <p:strVal val="visible"/>
                                      </p:to>
                                    </p:set>
                                    <p:animEffect transition="in" filter="dissolve">
                                      <p:cBhvr>
                                        <p:cTn id="42" dur="500"/>
                                        <p:tgtEl>
                                          <p:spTgt spid="672797"/>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672807"/>
                                        </p:tgtEl>
                                        <p:attrNameLst>
                                          <p:attrName>style.visibility</p:attrName>
                                        </p:attrNameLst>
                                      </p:cBhvr>
                                      <p:to>
                                        <p:strVal val="visible"/>
                                      </p:to>
                                    </p:set>
                                    <p:animEffect transition="in" filter="dissolve">
                                      <p:cBhvr>
                                        <p:cTn id="45" dur="500"/>
                                        <p:tgtEl>
                                          <p:spTgt spid="672807"/>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672798"/>
                                        </p:tgtEl>
                                        <p:attrNameLst>
                                          <p:attrName>style.visibility</p:attrName>
                                        </p:attrNameLst>
                                      </p:cBhvr>
                                      <p:to>
                                        <p:strVal val="visible"/>
                                      </p:to>
                                    </p:set>
                                    <p:animEffect transition="in" filter="dissolve">
                                      <p:cBhvr>
                                        <p:cTn id="48" dur="500"/>
                                        <p:tgtEl>
                                          <p:spTgt spid="672798"/>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672787"/>
                                        </p:tgtEl>
                                        <p:attrNameLst>
                                          <p:attrName>style.visibility</p:attrName>
                                        </p:attrNameLst>
                                      </p:cBhvr>
                                      <p:to>
                                        <p:strVal val="visible"/>
                                      </p:to>
                                    </p:set>
                                    <p:animEffect transition="in" filter="dissolve">
                                      <p:cBhvr>
                                        <p:cTn id="51" dur="500"/>
                                        <p:tgtEl>
                                          <p:spTgt spid="672787"/>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672788"/>
                                        </p:tgtEl>
                                        <p:attrNameLst>
                                          <p:attrName>style.visibility</p:attrName>
                                        </p:attrNameLst>
                                      </p:cBhvr>
                                      <p:to>
                                        <p:strVal val="visible"/>
                                      </p:to>
                                    </p:set>
                                    <p:animEffect transition="in" filter="dissolve">
                                      <p:cBhvr>
                                        <p:cTn id="54" dur="500"/>
                                        <p:tgtEl>
                                          <p:spTgt spid="672788"/>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672789"/>
                                        </p:tgtEl>
                                        <p:attrNameLst>
                                          <p:attrName>style.visibility</p:attrName>
                                        </p:attrNameLst>
                                      </p:cBhvr>
                                      <p:to>
                                        <p:strVal val="visible"/>
                                      </p:to>
                                    </p:set>
                                    <p:animEffect transition="in" filter="dissolve">
                                      <p:cBhvr>
                                        <p:cTn id="57" dur="500"/>
                                        <p:tgtEl>
                                          <p:spTgt spid="672789"/>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672790"/>
                                        </p:tgtEl>
                                        <p:attrNameLst>
                                          <p:attrName>style.visibility</p:attrName>
                                        </p:attrNameLst>
                                      </p:cBhvr>
                                      <p:to>
                                        <p:strVal val="visible"/>
                                      </p:to>
                                    </p:set>
                                    <p:animEffect transition="in" filter="dissolve">
                                      <p:cBhvr>
                                        <p:cTn id="60" dur="500"/>
                                        <p:tgtEl>
                                          <p:spTgt spid="672790"/>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672791"/>
                                        </p:tgtEl>
                                        <p:attrNameLst>
                                          <p:attrName>style.visibility</p:attrName>
                                        </p:attrNameLst>
                                      </p:cBhvr>
                                      <p:to>
                                        <p:strVal val="visible"/>
                                      </p:to>
                                    </p:set>
                                    <p:animEffect transition="in" filter="dissolve">
                                      <p:cBhvr>
                                        <p:cTn id="63" dur="500"/>
                                        <p:tgtEl>
                                          <p:spTgt spid="672791"/>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672792"/>
                                        </p:tgtEl>
                                        <p:attrNameLst>
                                          <p:attrName>style.visibility</p:attrName>
                                        </p:attrNameLst>
                                      </p:cBhvr>
                                      <p:to>
                                        <p:strVal val="visible"/>
                                      </p:to>
                                    </p:set>
                                    <p:animEffect transition="in" filter="dissolve">
                                      <p:cBhvr>
                                        <p:cTn id="66" dur="500"/>
                                        <p:tgtEl>
                                          <p:spTgt spid="672792"/>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672793"/>
                                        </p:tgtEl>
                                        <p:attrNameLst>
                                          <p:attrName>style.visibility</p:attrName>
                                        </p:attrNameLst>
                                      </p:cBhvr>
                                      <p:to>
                                        <p:strVal val="visible"/>
                                      </p:to>
                                    </p:set>
                                    <p:animEffect transition="in" filter="dissolve">
                                      <p:cBhvr>
                                        <p:cTn id="69" dur="500"/>
                                        <p:tgtEl>
                                          <p:spTgt spid="672793"/>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672794"/>
                                        </p:tgtEl>
                                        <p:attrNameLst>
                                          <p:attrName>style.visibility</p:attrName>
                                        </p:attrNameLst>
                                      </p:cBhvr>
                                      <p:to>
                                        <p:strVal val="visible"/>
                                      </p:to>
                                    </p:set>
                                    <p:animEffect transition="in" filter="dissolve">
                                      <p:cBhvr>
                                        <p:cTn id="72" dur="500"/>
                                        <p:tgtEl>
                                          <p:spTgt spid="672794"/>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672795"/>
                                        </p:tgtEl>
                                        <p:attrNameLst>
                                          <p:attrName>style.visibility</p:attrName>
                                        </p:attrNameLst>
                                      </p:cBhvr>
                                      <p:to>
                                        <p:strVal val="visible"/>
                                      </p:to>
                                    </p:set>
                                    <p:animEffect transition="in" filter="dissolve">
                                      <p:cBhvr>
                                        <p:cTn id="75" dur="500"/>
                                        <p:tgtEl>
                                          <p:spTgt spid="672795"/>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672803"/>
                                        </p:tgtEl>
                                        <p:attrNameLst>
                                          <p:attrName>style.visibility</p:attrName>
                                        </p:attrNameLst>
                                      </p:cBhvr>
                                      <p:to>
                                        <p:strVal val="visible"/>
                                      </p:to>
                                    </p:set>
                                    <p:animEffect transition="in" filter="dissolve">
                                      <p:cBhvr>
                                        <p:cTn id="78" dur="500"/>
                                        <p:tgtEl>
                                          <p:spTgt spid="672803"/>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672802"/>
                                        </p:tgtEl>
                                        <p:attrNameLst>
                                          <p:attrName>style.visibility</p:attrName>
                                        </p:attrNameLst>
                                      </p:cBhvr>
                                      <p:to>
                                        <p:strVal val="visible"/>
                                      </p:to>
                                    </p:set>
                                    <p:animEffect transition="in" filter="dissolve">
                                      <p:cBhvr>
                                        <p:cTn id="81" dur="500"/>
                                        <p:tgtEl>
                                          <p:spTgt spid="672802"/>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672801"/>
                                        </p:tgtEl>
                                        <p:attrNameLst>
                                          <p:attrName>style.visibility</p:attrName>
                                        </p:attrNameLst>
                                      </p:cBhvr>
                                      <p:to>
                                        <p:strVal val="visible"/>
                                      </p:to>
                                    </p:set>
                                    <p:animEffect transition="in" filter="dissolve">
                                      <p:cBhvr>
                                        <p:cTn id="84" dur="500"/>
                                        <p:tgtEl>
                                          <p:spTgt spid="672801"/>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672799"/>
                                        </p:tgtEl>
                                        <p:attrNameLst>
                                          <p:attrName>style.visibility</p:attrName>
                                        </p:attrNameLst>
                                      </p:cBhvr>
                                      <p:to>
                                        <p:strVal val="visible"/>
                                      </p:to>
                                    </p:set>
                                    <p:animEffect transition="in" filter="dissolve">
                                      <p:cBhvr>
                                        <p:cTn id="87" dur="500"/>
                                        <p:tgtEl>
                                          <p:spTgt spid="672799"/>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672800"/>
                                        </p:tgtEl>
                                        <p:attrNameLst>
                                          <p:attrName>style.visibility</p:attrName>
                                        </p:attrNameLst>
                                      </p:cBhvr>
                                      <p:to>
                                        <p:strVal val="visible"/>
                                      </p:to>
                                    </p:set>
                                    <p:animEffect transition="in" filter="dissolve">
                                      <p:cBhvr>
                                        <p:cTn id="90" dur="500"/>
                                        <p:tgtEl>
                                          <p:spTgt spid="672800"/>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672835"/>
                                        </p:tgtEl>
                                        <p:attrNameLst>
                                          <p:attrName>style.visibility</p:attrName>
                                        </p:attrNameLst>
                                      </p:cBhvr>
                                      <p:to>
                                        <p:strVal val="visible"/>
                                      </p:to>
                                    </p:set>
                                    <p:animEffect transition="in" filter="dissolve">
                                      <p:cBhvr>
                                        <p:cTn id="93" dur="500"/>
                                        <p:tgtEl>
                                          <p:spTgt spid="672835"/>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672839"/>
                                        </p:tgtEl>
                                        <p:attrNameLst>
                                          <p:attrName>style.visibility</p:attrName>
                                        </p:attrNameLst>
                                      </p:cBhvr>
                                      <p:to>
                                        <p:strVal val="visible"/>
                                      </p:to>
                                    </p:set>
                                    <p:animEffect transition="in" filter="dissolve">
                                      <p:cBhvr>
                                        <p:cTn id="96" dur="500"/>
                                        <p:tgtEl>
                                          <p:spTgt spid="672839"/>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672836"/>
                                        </p:tgtEl>
                                        <p:attrNameLst>
                                          <p:attrName>style.visibility</p:attrName>
                                        </p:attrNameLst>
                                      </p:cBhvr>
                                      <p:to>
                                        <p:strVal val="visible"/>
                                      </p:to>
                                    </p:set>
                                    <p:animEffect transition="in" filter="dissolve">
                                      <p:cBhvr>
                                        <p:cTn id="99" dur="500"/>
                                        <p:tgtEl>
                                          <p:spTgt spid="672836"/>
                                        </p:tgtEl>
                                      </p:cBhvr>
                                    </p:animEffect>
                                  </p:childTnLst>
                                </p:cTn>
                              </p:par>
                              <p:par>
                                <p:cTn id="100" presetID="9" presetClass="entr" presetSubtype="0" fill="hold" grpId="0" nodeType="withEffect">
                                  <p:stCondLst>
                                    <p:cond delay="0"/>
                                  </p:stCondLst>
                                  <p:childTnLst>
                                    <p:set>
                                      <p:cBhvr>
                                        <p:cTn id="101" dur="1" fill="hold">
                                          <p:stCondLst>
                                            <p:cond delay="0"/>
                                          </p:stCondLst>
                                        </p:cTn>
                                        <p:tgtEl>
                                          <p:spTgt spid="672827"/>
                                        </p:tgtEl>
                                        <p:attrNameLst>
                                          <p:attrName>style.visibility</p:attrName>
                                        </p:attrNameLst>
                                      </p:cBhvr>
                                      <p:to>
                                        <p:strVal val="visible"/>
                                      </p:to>
                                    </p:set>
                                    <p:animEffect transition="in" filter="dissolve">
                                      <p:cBhvr>
                                        <p:cTn id="102" dur="500"/>
                                        <p:tgtEl>
                                          <p:spTgt spid="672827"/>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672837"/>
                                        </p:tgtEl>
                                        <p:attrNameLst>
                                          <p:attrName>style.visibility</p:attrName>
                                        </p:attrNameLst>
                                      </p:cBhvr>
                                      <p:to>
                                        <p:strVal val="visible"/>
                                      </p:to>
                                    </p:set>
                                    <p:animEffect transition="in" filter="dissolve">
                                      <p:cBhvr>
                                        <p:cTn id="105" dur="500"/>
                                        <p:tgtEl>
                                          <p:spTgt spid="672837"/>
                                        </p:tgtEl>
                                      </p:cBhvr>
                                    </p:animEffect>
                                  </p:childTnLst>
                                </p:cTn>
                              </p:par>
                              <p:par>
                                <p:cTn id="106" presetID="9" presetClass="entr" presetSubtype="0" fill="hold" grpId="0" nodeType="withEffect">
                                  <p:stCondLst>
                                    <p:cond delay="0"/>
                                  </p:stCondLst>
                                  <p:childTnLst>
                                    <p:set>
                                      <p:cBhvr>
                                        <p:cTn id="107" dur="1" fill="hold">
                                          <p:stCondLst>
                                            <p:cond delay="0"/>
                                          </p:stCondLst>
                                        </p:cTn>
                                        <p:tgtEl>
                                          <p:spTgt spid="672828"/>
                                        </p:tgtEl>
                                        <p:attrNameLst>
                                          <p:attrName>style.visibility</p:attrName>
                                        </p:attrNameLst>
                                      </p:cBhvr>
                                      <p:to>
                                        <p:strVal val="visible"/>
                                      </p:to>
                                    </p:set>
                                    <p:animEffect transition="in" filter="dissolve">
                                      <p:cBhvr>
                                        <p:cTn id="108" dur="500"/>
                                        <p:tgtEl>
                                          <p:spTgt spid="672828"/>
                                        </p:tgtEl>
                                      </p:cBhvr>
                                    </p:animEffect>
                                  </p:childTnLst>
                                </p:cTn>
                              </p:par>
                              <p:par>
                                <p:cTn id="109" presetID="9" presetClass="entr" presetSubtype="0" fill="hold" grpId="0" nodeType="withEffect">
                                  <p:stCondLst>
                                    <p:cond delay="0"/>
                                  </p:stCondLst>
                                  <p:childTnLst>
                                    <p:set>
                                      <p:cBhvr>
                                        <p:cTn id="110" dur="1" fill="hold">
                                          <p:stCondLst>
                                            <p:cond delay="0"/>
                                          </p:stCondLst>
                                        </p:cTn>
                                        <p:tgtEl>
                                          <p:spTgt spid="672838"/>
                                        </p:tgtEl>
                                        <p:attrNameLst>
                                          <p:attrName>style.visibility</p:attrName>
                                        </p:attrNameLst>
                                      </p:cBhvr>
                                      <p:to>
                                        <p:strVal val="visible"/>
                                      </p:to>
                                    </p:set>
                                    <p:animEffect transition="in" filter="dissolve">
                                      <p:cBhvr>
                                        <p:cTn id="111" dur="500"/>
                                        <p:tgtEl>
                                          <p:spTgt spid="672838"/>
                                        </p:tgtEl>
                                      </p:cBhvr>
                                    </p:animEffect>
                                  </p:childTnLst>
                                </p:cTn>
                              </p:par>
                              <p:par>
                                <p:cTn id="112" presetID="9" presetClass="entr" presetSubtype="0" fill="hold" grpId="0" nodeType="withEffect">
                                  <p:stCondLst>
                                    <p:cond delay="0"/>
                                  </p:stCondLst>
                                  <p:childTnLst>
                                    <p:set>
                                      <p:cBhvr>
                                        <p:cTn id="113" dur="1" fill="hold">
                                          <p:stCondLst>
                                            <p:cond delay="0"/>
                                          </p:stCondLst>
                                        </p:cTn>
                                        <p:tgtEl>
                                          <p:spTgt spid="672829"/>
                                        </p:tgtEl>
                                        <p:attrNameLst>
                                          <p:attrName>style.visibility</p:attrName>
                                        </p:attrNameLst>
                                      </p:cBhvr>
                                      <p:to>
                                        <p:strVal val="visible"/>
                                      </p:to>
                                    </p:set>
                                    <p:animEffect transition="in" filter="dissolve">
                                      <p:cBhvr>
                                        <p:cTn id="114" dur="500"/>
                                        <p:tgtEl>
                                          <p:spTgt spid="672829"/>
                                        </p:tgtEl>
                                      </p:cBhvr>
                                    </p:animEffect>
                                  </p:childTnLst>
                                </p:cTn>
                              </p:par>
                              <p:par>
                                <p:cTn id="115" presetID="9" presetClass="entr" presetSubtype="0" fill="hold" grpId="0" nodeType="withEffect">
                                  <p:stCondLst>
                                    <p:cond delay="0"/>
                                  </p:stCondLst>
                                  <p:childTnLst>
                                    <p:set>
                                      <p:cBhvr>
                                        <p:cTn id="116" dur="1" fill="hold">
                                          <p:stCondLst>
                                            <p:cond delay="0"/>
                                          </p:stCondLst>
                                        </p:cTn>
                                        <p:tgtEl>
                                          <p:spTgt spid="672818"/>
                                        </p:tgtEl>
                                        <p:attrNameLst>
                                          <p:attrName>style.visibility</p:attrName>
                                        </p:attrNameLst>
                                      </p:cBhvr>
                                      <p:to>
                                        <p:strVal val="visible"/>
                                      </p:to>
                                    </p:set>
                                    <p:animEffect transition="in" filter="dissolve">
                                      <p:cBhvr>
                                        <p:cTn id="117" dur="500"/>
                                        <p:tgtEl>
                                          <p:spTgt spid="672818"/>
                                        </p:tgtEl>
                                      </p:cBhvr>
                                    </p:animEffect>
                                  </p:childTnLst>
                                </p:cTn>
                              </p:par>
                              <p:par>
                                <p:cTn id="118" presetID="9" presetClass="entr" presetSubtype="0" fill="hold" grpId="0" nodeType="withEffect">
                                  <p:stCondLst>
                                    <p:cond delay="0"/>
                                  </p:stCondLst>
                                  <p:childTnLst>
                                    <p:set>
                                      <p:cBhvr>
                                        <p:cTn id="119" dur="1" fill="hold">
                                          <p:stCondLst>
                                            <p:cond delay="0"/>
                                          </p:stCondLst>
                                        </p:cTn>
                                        <p:tgtEl>
                                          <p:spTgt spid="672819"/>
                                        </p:tgtEl>
                                        <p:attrNameLst>
                                          <p:attrName>style.visibility</p:attrName>
                                        </p:attrNameLst>
                                      </p:cBhvr>
                                      <p:to>
                                        <p:strVal val="visible"/>
                                      </p:to>
                                    </p:set>
                                    <p:animEffect transition="in" filter="dissolve">
                                      <p:cBhvr>
                                        <p:cTn id="120" dur="500"/>
                                        <p:tgtEl>
                                          <p:spTgt spid="672819"/>
                                        </p:tgtEl>
                                      </p:cBhvr>
                                    </p:animEffect>
                                  </p:childTnLst>
                                </p:cTn>
                              </p:par>
                              <p:par>
                                <p:cTn id="121" presetID="9" presetClass="entr" presetSubtype="0" fill="hold" grpId="0" nodeType="withEffect">
                                  <p:stCondLst>
                                    <p:cond delay="0"/>
                                  </p:stCondLst>
                                  <p:childTnLst>
                                    <p:set>
                                      <p:cBhvr>
                                        <p:cTn id="122" dur="1" fill="hold">
                                          <p:stCondLst>
                                            <p:cond delay="0"/>
                                          </p:stCondLst>
                                        </p:cTn>
                                        <p:tgtEl>
                                          <p:spTgt spid="672820"/>
                                        </p:tgtEl>
                                        <p:attrNameLst>
                                          <p:attrName>style.visibility</p:attrName>
                                        </p:attrNameLst>
                                      </p:cBhvr>
                                      <p:to>
                                        <p:strVal val="visible"/>
                                      </p:to>
                                    </p:set>
                                    <p:animEffect transition="in" filter="dissolve">
                                      <p:cBhvr>
                                        <p:cTn id="123" dur="500"/>
                                        <p:tgtEl>
                                          <p:spTgt spid="672820"/>
                                        </p:tgtEl>
                                      </p:cBhvr>
                                    </p:animEffect>
                                  </p:childTnLst>
                                </p:cTn>
                              </p:par>
                              <p:par>
                                <p:cTn id="124" presetID="9" presetClass="entr" presetSubtype="0" fill="hold" grpId="0" nodeType="withEffect">
                                  <p:stCondLst>
                                    <p:cond delay="0"/>
                                  </p:stCondLst>
                                  <p:childTnLst>
                                    <p:set>
                                      <p:cBhvr>
                                        <p:cTn id="125" dur="1" fill="hold">
                                          <p:stCondLst>
                                            <p:cond delay="0"/>
                                          </p:stCondLst>
                                        </p:cTn>
                                        <p:tgtEl>
                                          <p:spTgt spid="672821"/>
                                        </p:tgtEl>
                                        <p:attrNameLst>
                                          <p:attrName>style.visibility</p:attrName>
                                        </p:attrNameLst>
                                      </p:cBhvr>
                                      <p:to>
                                        <p:strVal val="visible"/>
                                      </p:to>
                                    </p:set>
                                    <p:animEffect transition="in" filter="dissolve">
                                      <p:cBhvr>
                                        <p:cTn id="126" dur="500"/>
                                        <p:tgtEl>
                                          <p:spTgt spid="672821"/>
                                        </p:tgtEl>
                                      </p:cBhvr>
                                    </p:animEffect>
                                  </p:childTnLst>
                                </p:cTn>
                              </p:par>
                              <p:par>
                                <p:cTn id="127" presetID="9" presetClass="entr" presetSubtype="0" fill="hold" grpId="0" nodeType="withEffect">
                                  <p:stCondLst>
                                    <p:cond delay="0"/>
                                  </p:stCondLst>
                                  <p:childTnLst>
                                    <p:set>
                                      <p:cBhvr>
                                        <p:cTn id="128" dur="1" fill="hold">
                                          <p:stCondLst>
                                            <p:cond delay="0"/>
                                          </p:stCondLst>
                                        </p:cTn>
                                        <p:tgtEl>
                                          <p:spTgt spid="672822"/>
                                        </p:tgtEl>
                                        <p:attrNameLst>
                                          <p:attrName>style.visibility</p:attrName>
                                        </p:attrNameLst>
                                      </p:cBhvr>
                                      <p:to>
                                        <p:strVal val="visible"/>
                                      </p:to>
                                    </p:set>
                                    <p:animEffect transition="in" filter="dissolve">
                                      <p:cBhvr>
                                        <p:cTn id="129" dur="500"/>
                                        <p:tgtEl>
                                          <p:spTgt spid="672822"/>
                                        </p:tgtEl>
                                      </p:cBhvr>
                                    </p:animEffect>
                                  </p:childTnLst>
                                </p:cTn>
                              </p:par>
                              <p:par>
                                <p:cTn id="130" presetID="9" presetClass="entr" presetSubtype="0" fill="hold" grpId="0" nodeType="withEffect">
                                  <p:stCondLst>
                                    <p:cond delay="0"/>
                                  </p:stCondLst>
                                  <p:childTnLst>
                                    <p:set>
                                      <p:cBhvr>
                                        <p:cTn id="131" dur="1" fill="hold">
                                          <p:stCondLst>
                                            <p:cond delay="0"/>
                                          </p:stCondLst>
                                        </p:cTn>
                                        <p:tgtEl>
                                          <p:spTgt spid="672823"/>
                                        </p:tgtEl>
                                        <p:attrNameLst>
                                          <p:attrName>style.visibility</p:attrName>
                                        </p:attrNameLst>
                                      </p:cBhvr>
                                      <p:to>
                                        <p:strVal val="visible"/>
                                      </p:to>
                                    </p:set>
                                    <p:animEffect transition="in" filter="dissolve">
                                      <p:cBhvr>
                                        <p:cTn id="132" dur="500"/>
                                        <p:tgtEl>
                                          <p:spTgt spid="672823"/>
                                        </p:tgtEl>
                                      </p:cBhvr>
                                    </p:animEffect>
                                  </p:childTnLst>
                                </p:cTn>
                              </p:par>
                              <p:par>
                                <p:cTn id="133" presetID="9" presetClass="entr" presetSubtype="0" fill="hold" grpId="0" nodeType="withEffect">
                                  <p:stCondLst>
                                    <p:cond delay="0"/>
                                  </p:stCondLst>
                                  <p:childTnLst>
                                    <p:set>
                                      <p:cBhvr>
                                        <p:cTn id="134" dur="1" fill="hold">
                                          <p:stCondLst>
                                            <p:cond delay="0"/>
                                          </p:stCondLst>
                                        </p:cTn>
                                        <p:tgtEl>
                                          <p:spTgt spid="672824"/>
                                        </p:tgtEl>
                                        <p:attrNameLst>
                                          <p:attrName>style.visibility</p:attrName>
                                        </p:attrNameLst>
                                      </p:cBhvr>
                                      <p:to>
                                        <p:strVal val="visible"/>
                                      </p:to>
                                    </p:set>
                                    <p:animEffect transition="in" filter="dissolve">
                                      <p:cBhvr>
                                        <p:cTn id="135" dur="500"/>
                                        <p:tgtEl>
                                          <p:spTgt spid="672824"/>
                                        </p:tgtEl>
                                      </p:cBhvr>
                                    </p:animEffect>
                                  </p:childTnLst>
                                </p:cTn>
                              </p:par>
                              <p:par>
                                <p:cTn id="136" presetID="9" presetClass="entr" presetSubtype="0" fill="hold" grpId="0" nodeType="withEffect">
                                  <p:stCondLst>
                                    <p:cond delay="0"/>
                                  </p:stCondLst>
                                  <p:childTnLst>
                                    <p:set>
                                      <p:cBhvr>
                                        <p:cTn id="137" dur="1" fill="hold">
                                          <p:stCondLst>
                                            <p:cond delay="0"/>
                                          </p:stCondLst>
                                        </p:cTn>
                                        <p:tgtEl>
                                          <p:spTgt spid="672825"/>
                                        </p:tgtEl>
                                        <p:attrNameLst>
                                          <p:attrName>style.visibility</p:attrName>
                                        </p:attrNameLst>
                                      </p:cBhvr>
                                      <p:to>
                                        <p:strVal val="visible"/>
                                      </p:to>
                                    </p:set>
                                    <p:animEffect transition="in" filter="dissolve">
                                      <p:cBhvr>
                                        <p:cTn id="138" dur="500"/>
                                        <p:tgtEl>
                                          <p:spTgt spid="672825"/>
                                        </p:tgtEl>
                                      </p:cBhvr>
                                    </p:animEffect>
                                  </p:childTnLst>
                                </p:cTn>
                              </p:par>
                              <p:par>
                                <p:cTn id="139" presetID="9" presetClass="entr" presetSubtype="0" fill="hold" grpId="0" nodeType="withEffect">
                                  <p:stCondLst>
                                    <p:cond delay="0"/>
                                  </p:stCondLst>
                                  <p:childTnLst>
                                    <p:set>
                                      <p:cBhvr>
                                        <p:cTn id="140" dur="1" fill="hold">
                                          <p:stCondLst>
                                            <p:cond delay="0"/>
                                          </p:stCondLst>
                                        </p:cTn>
                                        <p:tgtEl>
                                          <p:spTgt spid="672826"/>
                                        </p:tgtEl>
                                        <p:attrNameLst>
                                          <p:attrName>style.visibility</p:attrName>
                                        </p:attrNameLst>
                                      </p:cBhvr>
                                      <p:to>
                                        <p:strVal val="visible"/>
                                      </p:to>
                                    </p:set>
                                    <p:animEffect transition="in" filter="dissolve">
                                      <p:cBhvr>
                                        <p:cTn id="141" dur="500"/>
                                        <p:tgtEl>
                                          <p:spTgt spid="672826"/>
                                        </p:tgtEl>
                                      </p:cBhvr>
                                    </p:animEffect>
                                  </p:childTnLst>
                                </p:cTn>
                              </p:par>
                              <p:par>
                                <p:cTn id="142" presetID="9" presetClass="entr" presetSubtype="0" fill="hold" grpId="0" nodeType="withEffect">
                                  <p:stCondLst>
                                    <p:cond delay="0"/>
                                  </p:stCondLst>
                                  <p:childTnLst>
                                    <p:set>
                                      <p:cBhvr>
                                        <p:cTn id="143" dur="1" fill="hold">
                                          <p:stCondLst>
                                            <p:cond delay="0"/>
                                          </p:stCondLst>
                                        </p:cTn>
                                        <p:tgtEl>
                                          <p:spTgt spid="672834"/>
                                        </p:tgtEl>
                                        <p:attrNameLst>
                                          <p:attrName>style.visibility</p:attrName>
                                        </p:attrNameLst>
                                      </p:cBhvr>
                                      <p:to>
                                        <p:strVal val="visible"/>
                                      </p:to>
                                    </p:set>
                                    <p:animEffect transition="in" filter="dissolve">
                                      <p:cBhvr>
                                        <p:cTn id="144" dur="500"/>
                                        <p:tgtEl>
                                          <p:spTgt spid="672834"/>
                                        </p:tgtEl>
                                      </p:cBhvr>
                                    </p:animEffect>
                                  </p:childTnLst>
                                </p:cTn>
                              </p:par>
                              <p:par>
                                <p:cTn id="145" presetID="9" presetClass="entr" presetSubtype="0" fill="hold" grpId="0" nodeType="withEffect">
                                  <p:stCondLst>
                                    <p:cond delay="0"/>
                                  </p:stCondLst>
                                  <p:childTnLst>
                                    <p:set>
                                      <p:cBhvr>
                                        <p:cTn id="146" dur="1" fill="hold">
                                          <p:stCondLst>
                                            <p:cond delay="0"/>
                                          </p:stCondLst>
                                        </p:cTn>
                                        <p:tgtEl>
                                          <p:spTgt spid="672833"/>
                                        </p:tgtEl>
                                        <p:attrNameLst>
                                          <p:attrName>style.visibility</p:attrName>
                                        </p:attrNameLst>
                                      </p:cBhvr>
                                      <p:to>
                                        <p:strVal val="visible"/>
                                      </p:to>
                                    </p:set>
                                    <p:animEffect transition="in" filter="dissolve">
                                      <p:cBhvr>
                                        <p:cTn id="147" dur="500"/>
                                        <p:tgtEl>
                                          <p:spTgt spid="672833"/>
                                        </p:tgtEl>
                                      </p:cBhvr>
                                    </p:animEffect>
                                  </p:childTnLst>
                                </p:cTn>
                              </p:par>
                              <p:par>
                                <p:cTn id="148" presetID="9" presetClass="entr" presetSubtype="0" fill="hold" grpId="0" nodeType="withEffect">
                                  <p:stCondLst>
                                    <p:cond delay="0"/>
                                  </p:stCondLst>
                                  <p:childTnLst>
                                    <p:set>
                                      <p:cBhvr>
                                        <p:cTn id="149" dur="1" fill="hold">
                                          <p:stCondLst>
                                            <p:cond delay="0"/>
                                          </p:stCondLst>
                                        </p:cTn>
                                        <p:tgtEl>
                                          <p:spTgt spid="672832"/>
                                        </p:tgtEl>
                                        <p:attrNameLst>
                                          <p:attrName>style.visibility</p:attrName>
                                        </p:attrNameLst>
                                      </p:cBhvr>
                                      <p:to>
                                        <p:strVal val="visible"/>
                                      </p:to>
                                    </p:set>
                                    <p:animEffect transition="in" filter="dissolve">
                                      <p:cBhvr>
                                        <p:cTn id="150" dur="500"/>
                                        <p:tgtEl>
                                          <p:spTgt spid="672832"/>
                                        </p:tgtEl>
                                      </p:cBhvr>
                                    </p:animEffect>
                                  </p:childTnLst>
                                </p:cTn>
                              </p:par>
                              <p:par>
                                <p:cTn id="151" presetID="9" presetClass="entr" presetSubtype="0" fill="hold" grpId="0" nodeType="withEffect">
                                  <p:stCondLst>
                                    <p:cond delay="0"/>
                                  </p:stCondLst>
                                  <p:childTnLst>
                                    <p:set>
                                      <p:cBhvr>
                                        <p:cTn id="152" dur="1" fill="hold">
                                          <p:stCondLst>
                                            <p:cond delay="0"/>
                                          </p:stCondLst>
                                        </p:cTn>
                                        <p:tgtEl>
                                          <p:spTgt spid="672830"/>
                                        </p:tgtEl>
                                        <p:attrNameLst>
                                          <p:attrName>style.visibility</p:attrName>
                                        </p:attrNameLst>
                                      </p:cBhvr>
                                      <p:to>
                                        <p:strVal val="visible"/>
                                      </p:to>
                                    </p:set>
                                    <p:animEffect transition="in" filter="dissolve">
                                      <p:cBhvr>
                                        <p:cTn id="153" dur="500"/>
                                        <p:tgtEl>
                                          <p:spTgt spid="672830"/>
                                        </p:tgtEl>
                                      </p:cBhvr>
                                    </p:animEffect>
                                  </p:childTnLst>
                                </p:cTn>
                              </p:par>
                              <p:par>
                                <p:cTn id="154" presetID="9" presetClass="entr" presetSubtype="0" fill="hold" grpId="0" nodeType="withEffect">
                                  <p:stCondLst>
                                    <p:cond delay="0"/>
                                  </p:stCondLst>
                                  <p:childTnLst>
                                    <p:set>
                                      <p:cBhvr>
                                        <p:cTn id="155" dur="1" fill="hold">
                                          <p:stCondLst>
                                            <p:cond delay="0"/>
                                          </p:stCondLst>
                                        </p:cTn>
                                        <p:tgtEl>
                                          <p:spTgt spid="672831"/>
                                        </p:tgtEl>
                                        <p:attrNameLst>
                                          <p:attrName>style.visibility</p:attrName>
                                        </p:attrNameLst>
                                      </p:cBhvr>
                                      <p:to>
                                        <p:strVal val="visible"/>
                                      </p:to>
                                    </p:set>
                                    <p:animEffect transition="in" filter="dissolve">
                                      <p:cBhvr>
                                        <p:cTn id="156" dur="500"/>
                                        <p:tgtEl>
                                          <p:spTgt spid="672831"/>
                                        </p:tgtEl>
                                      </p:cBhvr>
                                    </p:animEffect>
                                  </p:childTnLst>
                                </p:cTn>
                              </p:par>
                              <p:par>
                                <p:cTn id="157" presetID="9" presetClass="entr" presetSubtype="0" fill="hold" grpId="0" nodeType="withEffect">
                                  <p:stCondLst>
                                    <p:cond delay="0"/>
                                  </p:stCondLst>
                                  <p:childTnLst>
                                    <p:set>
                                      <p:cBhvr>
                                        <p:cTn id="158" dur="1" fill="hold">
                                          <p:stCondLst>
                                            <p:cond delay="0"/>
                                          </p:stCondLst>
                                        </p:cTn>
                                        <p:tgtEl>
                                          <p:spTgt spid="672809"/>
                                        </p:tgtEl>
                                        <p:attrNameLst>
                                          <p:attrName>style.visibility</p:attrName>
                                        </p:attrNameLst>
                                      </p:cBhvr>
                                      <p:to>
                                        <p:strVal val="visible"/>
                                      </p:to>
                                    </p:set>
                                    <p:animEffect transition="in" filter="dissolve">
                                      <p:cBhvr>
                                        <p:cTn id="159" dur="500"/>
                                        <p:tgtEl>
                                          <p:spTgt spid="672809"/>
                                        </p:tgtEl>
                                      </p:cBhvr>
                                    </p:animEffect>
                                  </p:childTnLst>
                                </p:cTn>
                              </p:par>
                              <p:par>
                                <p:cTn id="160" presetID="9" presetClass="entr" presetSubtype="0" fill="hold" grpId="0" nodeType="withEffect">
                                  <p:stCondLst>
                                    <p:cond delay="0"/>
                                  </p:stCondLst>
                                  <p:childTnLst>
                                    <p:set>
                                      <p:cBhvr>
                                        <p:cTn id="161" dur="1" fill="hold">
                                          <p:stCondLst>
                                            <p:cond delay="0"/>
                                          </p:stCondLst>
                                        </p:cTn>
                                        <p:tgtEl>
                                          <p:spTgt spid="672810"/>
                                        </p:tgtEl>
                                        <p:attrNameLst>
                                          <p:attrName>style.visibility</p:attrName>
                                        </p:attrNameLst>
                                      </p:cBhvr>
                                      <p:to>
                                        <p:strVal val="visible"/>
                                      </p:to>
                                    </p:set>
                                    <p:animEffect transition="in" filter="dissolve">
                                      <p:cBhvr>
                                        <p:cTn id="162" dur="500"/>
                                        <p:tgtEl>
                                          <p:spTgt spid="672810"/>
                                        </p:tgtEl>
                                      </p:cBhvr>
                                    </p:animEffect>
                                  </p:childTnLst>
                                </p:cTn>
                              </p:par>
                              <p:par>
                                <p:cTn id="163" presetID="9" presetClass="entr" presetSubtype="0" fill="hold" grpId="0" nodeType="withEffect">
                                  <p:stCondLst>
                                    <p:cond delay="0"/>
                                  </p:stCondLst>
                                  <p:childTnLst>
                                    <p:set>
                                      <p:cBhvr>
                                        <p:cTn id="164" dur="1" fill="hold">
                                          <p:stCondLst>
                                            <p:cond delay="0"/>
                                          </p:stCondLst>
                                        </p:cTn>
                                        <p:tgtEl>
                                          <p:spTgt spid="672813"/>
                                        </p:tgtEl>
                                        <p:attrNameLst>
                                          <p:attrName>style.visibility</p:attrName>
                                        </p:attrNameLst>
                                      </p:cBhvr>
                                      <p:to>
                                        <p:strVal val="visible"/>
                                      </p:to>
                                    </p:set>
                                    <p:animEffect transition="in" filter="dissolve">
                                      <p:cBhvr>
                                        <p:cTn id="165" dur="500"/>
                                        <p:tgtEl>
                                          <p:spTgt spid="672813"/>
                                        </p:tgtEl>
                                      </p:cBhvr>
                                    </p:animEffect>
                                  </p:childTnLst>
                                </p:cTn>
                              </p:par>
                              <p:par>
                                <p:cTn id="166" presetID="9" presetClass="entr" presetSubtype="0" fill="hold" grpId="0" nodeType="withEffect">
                                  <p:stCondLst>
                                    <p:cond delay="0"/>
                                  </p:stCondLst>
                                  <p:childTnLst>
                                    <p:set>
                                      <p:cBhvr>
                                        <p:cTn id="167" dur="1" fill="hold">
                                          <p:stCondLst>
                                            <p:cond delay="0"/>
                                          </p:stCondLst>
                                        </p:cTn>
                                        <p:tgtEl>
                                          <p:spTgt spid="672816"/>
                                        </p:tgtEl>
                                        <p:attrNameLst>
                                          <p:attrName>style.visibility</p:attrName>
                                        </p:attrNameLst>
                                      </p:cBhvr>
                                      <p:to>
                                        <p:strVal val="visible"/>
                                      </p:to>
                                    </p:set>
                                    <p:animEffect transition="in" filter="dissolve">
                                      <p:cBhvr>
                                        <p:cTn id="168" dur="500"/>
                                        <p:tgtEl>
                                          <p:spTgt spid="672816"/>
                                        </p:tgtEl>
                                      </p:cBhvr>
                                    </p:animEffect>
                                  </p:childTnLst>
                                </p:cTn>
                              </p:par>
                              <p:par>
                                <p:cTn id="169" presetID="9" presetClass="entr" presetSubtype="0" fill="hold" grpId="0" nodeType="withEffect">
                                  <p:stCondLst>
                                    <p:cond delay="0"/>
                                  </p:stCondLst>
                                  <p:childTnLst>
                                    <p:set>
                                      <p:cBhvr>
                                        <p:cTn id="170" dur="1" fill="hold">
                                          <p:stCondLst>
                                            <p:cond delay="0"/>
                                          </p:stCondLst>
                                        </p:cTn>
                                        <p:tgtEl>
                                          <p:spTgt spid="672814"/>
                                        </p:tgtEl>
                                        <p:attrNameLst>
                                          <p:attrName>style.visibility</p:attrName>
                                        </p:attrNameLst>
                                      </p:cBhvr>
                                      <p:to>
                                        <p:strVal val="visible"/>
                                      </p:to>
                                    </p:set>
                                    <p:animEffect transition="in" filter="dissolve">
                                      <p:cBhvr>
                                        <p:cTn id="171" dur="500"/>
                                        <p:tgtEl>
                                          <p:spTgt spid="672814"/>
                                        </p:tgtEl>
                                      </p:cBhvr>
                                    </p:animEffect>
                                  </p:childTnLst>
                                </p:cTn>
                              </p:par>
                              <p:par>
                                <p:cTn id="172" presetID="9" presetClass="entr" presetSubtype="0" fill="hold" grpId="0" nodeType="withEffect">
                                  <p:stCondLst>
                                    <p:cond delay="0"/>
                                  </p:stCondLst>
                                  <p:childTnLst>
                                    <p:set>
                                      <p:cBhvr>
                                        <p:cTn id="173" dur="1" fill="hold">
                                          <p:stCondLst>
                                            <p:cond delay="0"/>
                                          </p:stCondLst>
                                        </p:cTn>
                                        <p:tgtEl>
                                          <p:spTgt spid="672815"/>
                                        </p:tgtEl>
                                        <p:attrNameLst>
                                          <p:attrName>style.visibility</p:attrName>
                                        </p:attrNameLst>
                                      </p:cBhvr>
                                      <p:to>
                                        <p:strVal val="visible"/>
                                      </p:to>
                                    </p:set>
                                    <p:animEffect transition="in" filter="dissolve">
                                      <p:cBhvr>
                                        <p:cTn id="174" dur="500"/>
                                        <p:tgtEl>
                                          <p:spTgt spid="672815"/>
                                        </p:tgtEl>
                                      </p:cBhvr>
                                    </p:animEffect>
                                  </p:childTnLst>
                                </p:cTn>
                              </p:par>
                              <p:par>
                                <p:cTn id="175" presetID="9" presetClass="entr" presetSubtype="0" fill="hold" grpId="0" nodeType="withEffect">
                                  <p:stCondLst>
                                    <p:cond delay="0"/>
                                  </p:stCondLst>
                                  <p:childTnLst>
                                    <p:set>
                                      <p:cBhvr>
                                        <p:cTn id="176" dur="1" fill="hold">
                                          <p:stCondLst>
                                            <p:cond delay="0"/>
                                          </p:stCondLst>
                                        </p:cTn>
                                        <p:tgtEl>
                                          <p:spTgt spid="672808"/>
                                        </p:tgtEl>
                                        <p:attrNameLst>
                                          <p:attrName>style.visibility</p:attrName>
                                        </p:attrNameLst>
                                      </p:cBhvr>
                                      <p:to>
                                        <p:strVal val="visible"/>
                                      </p:to>
                                    </p:set>
                                    <p:animEffect transition="in" filter="dissolve">
                                      <p:cBhvr>
                                        <p:cTn id="177" dur="500"/>
                                        <p:tgtEl>
                                          <p:spTgt spid="672808"/>
                                        </p:tgtEl>
                                      </p:cBhvr>
                                    </p:animEffect>
                                  </p:childTnLst>
                                </p:cTn>
                              </p:par>
                              <p:par>
                                <p:cTn id="178" presetID="9" presetClass="entr" presetSubtype="0" fill="hold" grpId="0" nodeType="withEffect">
                                  <p:stCondLst>
                                    <p:cond delay="0"/>
                                  </p:stCondLst>
                                  <p:childTnLst>
                                    <p:set>
                                      <p:cBhvr>
                                        <p:cTn id="179" dur="1" fill="hold">
                                          <p:stCondLst>
                                            <p:cond delay="0"/>
                                          </p:stCondLst>
                                        </p:cTn>
                                        <p:tgtEl>
                                          <p:spTgt spid="672811"/>
                                        </p:tgtEl>
                                        <p:attrNameLst>
                                          <p:attrName>style.visibility</p:attrName>
                                        </p:attrNameLst>
                                      </p:cBhvr>
                                      <p:to>
                                        <p:strVal val="visible"/>
                                      </p:to>
                                    </p:set>
                                    <p:animEffect transition="in" filter="dissolve">
                                      <p:cBhvr>
                                        <p:cTn id="180" dur="500"/>
                                        <p:tgtEl>
                                          <p:spTgt spid="672811"/>
                                        </p:tgtEl>
                                      </p:cBhvr>
                                    </p:animEffect>
                                  </p:childTnLst>
                                </p:cTn>
                              </p:par>
                              <p:par>
                                <p:cTn id="181" presetID="9" presetClass="entr" presetSubtype="0" fill="hold" grpId="0" nodeType="withEffect">
                                  <p:stCondLst>
                                    <p:cond delay="0"/>
                                  </p:stCondLst>
                                  <p:childTnLst>
                                    <p:set>
                                      <p:cBhvr>
                                        <p:cTn id="182" dur="1" fill="hold">
                                          <p:stCondLst>
                                            <p:cond delay="0"/>
                                          </p:stCondLst>
                                        </p:cTn>
                                        <p:tgtEl>
                                          <p:spTgt spid="672812"/>
                                        </p:tgtEl>
                                        <p:attrNameLst>
                                          <p:attrName>style.visibility</p:attrName>
                                        </p:attrNameLst>
                                      </p:cBhvr>
                                      <p:to>
                                        <p:strVal val="visible"/>
                                      </p:to>
                                    </p:set>
                                    <p:animEffect transition="in" filter="dissolve">
                                      <p:cBhvr>
                                        <p:cTn id="183" dur="500"/>
                                        <p:tgtEl>
                                          <p:spTgt spid="672812"/>
                                        </p:tgtEl>
                                      </p:cBhvr>
                                    </p:animEffect>
                                  </p:childTnLst>
                                </p:cTn>
                              </p:par>
                            </p:childTnLst>
                          </p:cTn>
                        </p:par>
                      </p:childTnLst>
                    </p:cTn>
                  </p:par>
                  <p:par>
                    <p:cTn id="184" fill="hold">
                      <p:stCondLst>
                        <p:cond delay="indefinite"/>
                      </p:stCondLst>
                      <p:childTnLst>
                        <p:par>
                          <p:cTn id="185" fill="hold">
                            <p:stCondLst>
                              <p:cond delay="0"/>
                            </p:stCondLst>
                            <p:childTnLst>
                              <p:par>
                                <p:cTn id="186" presetID="9" presetClass="entr" presetSubtype="0" fill="hold" grpId="0" nodeType="clickEffect">
                                  <p:stCondLst>
                                    <p:cond delay="0"/>
                                  </p:stCondLst>
                                  <p:childTnLst>
                                    <p:set>
                                      <p:cBhvr>
                                        <p:cTn id="187" dur="1" fill="hold">
                                          <p:stCondLst>
                                            <p:cond delay="0"/>
                                          </p:stCondLst>
                                        </p:cTn>
                                        <p:tgtEl>
                                          <p:spTgt spid="672840"/>
                                        </p:tgtEl>
                                        <p:attrNameLst>
                                          <p:attrName>style.visibility</p:attrName>
                                        </p:attrNameLst>
                                      </p:cBhvr>
                                      <p:to>
                                        <p:strVal val="visible"/>
                                      </p:to>
                                    </p:set>
                                    <p:animEffect transition="in" filter="dissolve">
                                      <p:cBhvr>
                                        <p:cTn id="188" dur="500"/>
                                        <p:tgtEl>
                                          <p:spTgt spid="672840"/>
                                        </p:tgtEl>
                                      </p:cBhvr>
                                    </p:animEffect>
                                  </p:childTnLst>
                                </p:cTn>
                              </p:par>
                              <p:par>
                                <p:cTn id="189" presetID="9" presetClass="entr" presetSubtype="0" fill="hold" grpId="0" nodeType="withEffect">
                                  <p:stCondLst>
                                    <p:cond delay="0"/>
                                  </p:stCondLst>
                                  <p:childTnLst>
                                    <p:set>
                                      <p:cBhvr>
                                        <p:cTn id="190" dur="1" fill="hold">
                                          <p:stCondLst>
                                            <p:cond delay="0"/>
                                          </p:stCondLst>
                                        </p:cTn>
                                        <p:tgtEl>
                                          <p:spTgt spid="672841"/>
                                        </p:tgtEl>
                                        <p:attrNameLst>
                                          <p:attrName>style.visibility</p:attrName>
                                        </p:attrNameLst>
                                      </p:cBhvr>
                                      <p:to>
                                        <p:strVal val="visible"/>
                                      </p:to>
                                    </p:set>
                                    <p:animEffect transition="in" filter="dissolve">
                                      <p:cBhvr>
                                        <p:cTn id="191" dur="500"/>
                                        <p:tgtEl>
                                          <p:spTgt spid="672841"/>
                                        </p:tgtEl>
                                      </p:cBhvr>
                                    </p:animEffect>
                                  </p:childTnLst>
                                </p:cTn>
                              </p:par>
                              <p:par>
                                <p:cTn id="192" presetID="9" presetClass="entr" presetSubtype="0" fill="hold" grpId="0" nodeType="withEffect">
                                  <p:stCondLst>
                                    <p:cond delay="0"/>
                                  </p:stCondLst>
                                  <p:childTnLst>
                                    <p:set>
                                      <p:cBhvr>
                                        <p:cTn id="193" dur="1" fill="hold">
                                          <p:stCondLst>
                                            <p:cond delay="0"/>
                                          </p:stCondLst>
                                        </p:cTn>
                                        <p:tgtEl>
                                          <p:spTgt spid="672842"/>
                                        </p:tgtEl>
                                        <p:attrNameLst>
                                          <p:attrName>style.visibility</p:attrName>
                                        </p:attrNameLst>
                                      </p:cBhvr>
                                      <p:to>
                                        <p:strVal val="visible"/>
                                      </p:to>
                                    </p:set>
                                    <p:animEffect transition="in" filter="dissolve">
                                      <p:cBhvr>
                                        <p:cTn id="194" dur="500"/>
                                        <p:tgtEl>
                                          <p:spTgt spid="672842"/>
                                        </p:tgtEl>
                                      </p:cBhvr>
                                    </p:animEffect>
                                  </p:childTnLst>
                                </p:cTn>
                              </p:par>
                              <p:par>
                                <p:cTn id="195" presetID="9" presetClass="entr" presetSubtype="0" fill="hold" grpId="0" nodeType="withEffect">
                                  <p:stCondLst>
                                    <p:cond delay="0"/>
                                  </p:stCondLst>
                                  <p:childTnLst>
                                    <p:set>
                                      <p:cBhvr>
                                        <p:cTn id="196" dur="1" fill="hold">
                                          <p:stCondLst>
                                            <p:cond delay="0"/>
                                          </p:stCondLst>
                                        </p:cTn>
                                        <p:tgtEl>
                                          <p:spTgt spid="672843"/>
                                        </p:tgtEl>
                                        <p:attrNameLst>
                                          <p:attrName>style.visibility</p:attrName>
                                        </p:attrNameLst>
                                      </p:cBhvr>
                                      <p:to>
                                        <p:strVal val="visible"/>
                                      </p:to>
                                    </p:set>
                                    <p:animEffect transition="in" filter="dissolve">
                                      <p:cBhvr>
                                        <p:cTn id="197" dur="500"/>
                                        <p:tgtEl>
                                          <p:spTgt spid="672843"/>
                                        </p:tgtEl>
                                      </p:cBhvr>
                                    </p:animEffect>
                                  </p:childTnLst>
                                </p:cTn>
                              </p:par>
                              <p:par>
                                <p:cTn id="198" presetID="9" presetClass="entr" presetSubtype="0" fill="hold" grpId="0" nodeType="withEffect">
                                  <p:stCondLst>
                                    <p:cond delay="0"/>
                                  </p:stCondLst>
                                  <p:childTnLst>
                                    <p:set>
                                      <p:cBhvr>
                                        <p:cTn id="199" dur="1" fill="hold">
                                          <p:stCondLst>
                                            <p:cond delay="0"/>
                                          </p:stCondLst>
                                        </p:cTn>
                                        <p:tgtEl>
                                          <p:spTgt spid="672844"/>
                                        </p:tgtEl>
                                        <p:attrNameLst>
                                          <p:attrName>style.visibility</p:attrName>
                                        </p:attrNameLst>
                                      </p:cBhvr>
                                      <p:to>
                                        <p:strVal val="visible"/>
                                      </p:to>
                                    </p:set>
                                    <p:animEffect transition="in" filter="dissolve">
                                      <p:cBhvr>
                                        <p:cTn id="200" dur="500"/>
                                        <p:tgtEl>
                                          <p:spTgt spid="672844"/>
                                        </p:tgtEl>
                                      </p:cBhvr>
                                    </p:animEffect>
                                  </p:childTnLst>
                                </p:cTn>
                              </p:par>
                              <p:par>
                                <p:cTn id="201" presetID="9" presetClass="entr" presetSubtype="0" fill="hold" grpId="0" nodeType="withEffect">
                                  <p:stCondLst>
                                    <p:cond delay="0"/>
                                  </p:stCondLst>
                                  <p:childTnLst>
                                    <p:set>
                                      <p:cBhvr>
                                        <p:cTn id="202" dur="1" fill="hold">
                                          <p:stCondLst>
                                            <p:cond delay="0"/>
                                          </p:stCondLst>
                                        </p:cTn>
                                        <p:tgtEl>
                                          <p:spTgt spid="672845"/>
                                        </p:tgtEl>
                                        <p:attrNameLst>
                                          <p:attrName>style.visibility</p:attrName>
                                        </p:attrNameLst>
                                      </p:cBhvr>
                                      <p:to>
                                        <p:strVal val="visible"/>
                                      </p:to>
                                    </p:set>
                                    <p:animEffect transition="in" filter="dissolve">
                                      <p:cBhvr>
                                        <p:cTn id="203" dur="500"/>
                                        <p:tgtEl>
                                          <p:spTgt spid="672845"/>
                                        </p:tgtEl>
                                      </p:cBhvr>
                                    </p:animEffect>
                                  </p:childTnLst>
                                </p:cTn>
                              </p:par>
                            </p:childTnLst>
                          </p:cTn>
                        </p:par>
                      </p:childTnLst>
                    </p:cTn>
                  </p:par>
                  <p:par>
                    <p:cTn id="204" fill="hold">
                      <p:stCondLst>
                        <p:cond delay="indefinite"/>
                      </p:stCondLst>
                      <p:childTnLst>
                        <p:par>
                          <p:cTn id="205" fill="hold">
                            <p:stCondLst>
                              <p:cond delay="0"/>
                            </p:stCondLst>
                            <p:childTnLst>
                              <p:par>
                                <p:cTn id="206" presetID="9" presetClass="entr" presetSubtype="0" fill="hold" grpId="0" nodeType="clickEffect">
                                  <p:stCondLst>
                                    <p:cond delay="0"/>
                                  </p:stCondLst>
                                  <p:childTnLst>
                                    <p:set>
                                      <p:cBhvr>
                                        <p:cTn id="207" dur="1" fill="hold">
                                          <p:stCondLst>
                                            <p:cond delay="0"/>
                                          </p:stCondLst>
                                        </p:cTn>
                                        <p:tgtEl>
                                          <p:spTgt spid="672846"/>
                                        </p:tgtEl>
                                        <p:attrNameLst>
                                          <p:attrName>style.visibility</p:attrName>
                                        </p:attrNameLst>
                                      </p:cBhvr>
                                      <p:to>
                                        <p:strVal val="visible"/>
                                      </p:to>
                                    </p:set>
                                    <p:animEffect transition="in" filter="dissolve">
                                      <p:cBhvr>
                                        <p:cTn id="208" dur="500"/>
                                        <p:tgtEl>
                                          <p:spTgt spid="672846"/>
                                        </p:tgtEl>
                                      </p:cBhvr>
                                    </p:animEffect>
                                  </p:childTnLst>
                                </p:cTn>
                              </p:par>
                              <p:par>
                                <p:cTn id="209" presetID="9" presetClass="entr" presetSubtype="0" fill="hold" grpId="0" nodeType="withEffect">
                                  <p:stCondLst>
                                    <p:cond delay="0"/>
                                  </p:stCondLst>
                                  <p:childTnLst>
                                    <p:set>
                                      <p:cBhvr>
                                        <p:cTn id="210" dur="1" fill="hold">
                                          <p:stCondLst>
                                            <p:cond delay="0"/>
                                          </p:stCondLst>
                                        </p:cTn>
                                        <p:tgtEl>
                                          <p:spTgt spid="672847"/>
                                        </p:tgtEl>
                                        <p:attrNameLst>
                                          <p:attrName>style.visibility</p:attrName>
                                        </p:attrNameLst>
                                      </p:cBhvr>
                                      <p:to>
                                        <p:strVal val="visible"/>
                                      </p:to>
                                    </p:set>
                                    <p:animEffect transition="in" filter="dissolve">
                                      <p:cBhvr>
                                        <p:cTn id="211" dur="500"/>
                                        <p:tgtEl>
                                          <p:spTgt spid="672847"/>
                                        </p:tgtEl>
                                      </p:cBhvr>
                                    </p:animEffect>
                                  </p:childTnLst>
                                </p:cTn>
                              </p:par>
                              <p:par>
                                <p:cTn id="212" presetID="9" presetClass="entr" presetSubtype="0" fill="hold" grpId="0" nodeType="withEffect">
                                  <p:stCondLst>
                                    <p:cond delay="0"/>
                                  </p:stCondLst>
                                  <p:childTnLst>
                                    <p:set>
                                      <p:cBhvr>
                                        <p:cTn id="213" dur="1" fill="hold">
                                          <p:stCondLst>
                                            <p:cond delay="0"/>
                                          </p:stCondLst>
                                        </p:cTn>
                                        <p:tgtEl>
                                          <p:spTgt spid="672848"/>
                                        </p:tgtEl>
                                        <p:attrNameLst>
                                          <p:attrName>style.visibility</p:attrName>
                                        </p:attrNameLst>
                                      </p:cBhvr>
                                      <p:to>
                                        <p:strVal val="visible"/>
                                      </p:to>
                                    </p:set>
                                    <p:animEffect transition="in" filter="dissolve">
                                      <p:cBhvr>
                                        <p:cTn id="214" dur="500"/>
                                        <p:tgtEl>
                                          <p:spTgt spid="672848"/>
                                        </p:tgtEl>
                                      </p:cBhvr>
                                    </p:animEffect>
                                  </p:childTnLst>
                                </p:cTn>
                              </p:par>
                              <p:par>
                                <p:cTn id="215" presetID="9" presetClass="entr" presetSubtype="0" fill="hold" grpId="0" nodeType="withEffect">
                                  <p:stCondLst>
                                    <p:cond delay="0"/>
                                  </p:stCondLst>
                                  <p:childTnLst>
                                    <p:set>
                                      <p:cBhvr>
                                        <p:cTn id="216" dur="1" fill="hold">
                                          <p:stCondLst>
                                            <p:cond delay="0"/>
                                          </p:stCondLst>
                                        </p:cTn>
                                        <p:tgtEl>
                                          <p:spTgt spid="672851"/>
                                        </p:tgtEl>
                                        <p:attrNameLst>
                                          <p:attrName>style.visibility</p:attrName>
                                        </p:attrNameLst>
                                      </p:cBhvr>
                                      <p:to>
                                        <p:strVal val="visible"/>
                                      </p:to>
                                    </p:set>
                                    <p:animEffect transition="in" filter="dissolve">
                                      <p:cBhvr>
                                        <p:cTn id="217" dur="500"/>
                                        <p:tgtEl>
                                          <p:spTgt spid="672851"/>
                                        </p:tgtEl>
                                      </p:cBhvr>
                                    </p:animEffect>
                                  </p:childTnLst>
                                </p:cTn>
                              </p:par>
                              <p:par>
                                <p:cTn id="218" presetID="9" presetClass="entr" presetSubtype="0" fill="hold" grpId="0" nodeType="withEffect">
                                  <p:stCondLst>
                                    <p:cond delay="0"/>
                                  </p:stCondLst>
                                  <p:childTnLst>
                                    <p:set>
                                      <p:cBhvr>
                                        <p:cTn id="219" dur="1" fill="hold">
                                          <p:stCondLst>
                                            <p:cond delay="0"/>
                                          </p:stCondLst>
                                        </p:cTn>
                                        <p:tgtEl>
                                          <p:spTgt spid="672852"/>
                                        </p:tgtEl>
                                        <p:attrNameLst>
                                          <p:attrName>style.visibility</p:attrName>
                                        </p:attrNameLst>
                                      </p:cBhvr>
                                      <p:to>
                                        <p:strVal val="visible"/>
                                      </p:to>
                                    </p:set>
                                    <p:animEffect transition="in" filter="dissolve">
                                      <p:cBhvr>
                                        <p:cTn id="220" dur="500"/>
                                        <p:tgtEl>
                                          <p:spTgt spid="672852"/>
                                        </p:tgtEl>
                                      </p:cBhvr>
                                    </p:animEffect>
                                  </p:childTnLst>
                                </p:cTn>
                              </p:par>
                            </p:childTnLst>
                          </p:cTn>
                        </p:par>
                      </p:childTnLst>
                    </p:cTn>
                  </p:par>
                  <p:par>
                    <p:cTn id="221" fill="hold">
                      <p:stCondLst>
                        <p:cond delay="indefinite"/>
                      </p:stCondLst>
                      <p:childTnLst>
                        <p:par>
                          <p:cTn id="222" fill="hold">
                            <p:stCondLst>
                              <p:cond delay="0"/>
                            </p:stCondLst>
                            <p:childTnLst>
                              <p:par>
                                <p:cTn id="223" presetID="9" presetClass="entr" presetSubtype="0" fill="hold" grpId="0" nodeType="clickEffect">
                                  <p:stCondLst>
                                    <p:cond delay="0"/>
                                  </p:stCondLst>
                                  <p:childTnLst>
                                    <p:set>
                                      <p:cBhvr>
                                        <p:cTn id="224" dur="1" fill="hold">
                                          <p:stCondLst>
                                            <p:cond delay="0"/>
                                          </p:stCondLst>
                                        </p:cTn>
                                        <p:tgtEl>
                                          <p:spTgt spid="672770"/>
                                        </p:tgtEl>
                                        <p:attrNameLst>
                                          <p:attrName>style.visibility</p:attrName>
                                        </p:attrNameLst>
                                      </p:cBhvr>
                                      <p:to>
                                        <p:strVal val="visible"/>
                                      </p:to>
                                    </p:set>
                                    <p:animEffect transition="in" filter="dissolve">
                                      <p:cBhvr>
                                        <p:cTn id="225" dur="500"/>
                                        <p:tgtEl>
                                          <p:spTgt spid="672770"/>
                                        </p:tgtEl>
                                      </p:cBhvr>
                                    </p:animEffect>
                                  </p:childTnLst>
                                </p:cTn>
                              </p:par>
                              <p:par>
                                <p:cTn id="226" presetID="9" presetClass="entr" presetSubtype="0" fill="hold" grpId="0" nodeType="withEffect">
                                  <p:stCondLst>
                                    <p:cond delay="0"/>
                                  </p:stCondLst>
                                  <p:childTnLst>
                                    <p:set>
                                      <p:cBhvr>
                                        <p:cTn id="227" dur="1" fill="hold">
                                          <p:stCondLst>
                                            <p:cond delay="0"/>
                                          </p:stCondLst>
                                        </p:cTn>
                                        <p:tgtEl>
                                          <p:spTgt spid="672853"/>
                                        </p:tgtEl>
                                        <p:attrNameLst>
                                          <p:attrName>style.visibility</p:attrName>
                                        </p:attrNameLst>
                                      </p:cBhvr>
                                      <p:to>
                                        <p:strVal val="visible"/>
                                      </p:to>
                                    </p:set>
                                    <p:animEffect transition="in" filter="dissolve">
                                      <p:cBhvr>
                                        <p:cTn id="228" dur="500"/>
                                        <p:tgtEl>
                                          <p:spTgt spid="672853"/>
                                        </p:tgtEl>
                                      </p:cBhvr>
                                    </p:animEffect>
                                  </p:childTnLst>
                                </p:cTn>
                              </p:par>
                              <p:par>
                                <p:cTn id="229" presetID="9" presetClass="entr" presetSubtype="0" fill="hold" grpId="0" nodeType="withEffect">
                                  <p:stCondLst>
                                    <p:cond delay="0"/>
                                  </p:stCondLst>
                                  <p:childTnLst>
                                    <p:set>
                                      <p:cBhvr>
                                        <p:cTn id="230" dur="1" fill="hold">
                                          <p:stCondLst>
                                            <p:cond delay="0"/>
                                          </p:stCondLst>
                                        </p:cTn>
                                        <p:tgtEl>
                                          <p:spTgt spid="672849"/>
                                        </p:tgtEl>
                                        <p:attrNameLst>
                                          <p:attrName>style.visibility</p:attrName>
                                        </p:attrNameLst>
                                      </p:cBhvr>
                                      <p:to>
                                        <p:strVal val="visible"/>
                                      </p:to>
                                    </p:set>
                                    <p:animEffect transition="in" filter="dissolve">
                                      <p:cBhvr>
                                        <p:cTn id="231" dur="500"/>
                                        <p:tgtEl>
                                          <p:spTgt spid="6728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770" grpId="0" animBg="1"/>
      <p:bldP spid="672782" grpId="0" animBg="1"/>
      <p:bldP spid="672783" grpId="0" animBg="1"/>
      <p:bldP spid="672784" grpId="0" animBg="1"/>
      <p:bldP spid="672785" grpId="0" animBg="1"/>
      <p:bldP spid="672786" grpId="0" animBg="1"/>
      <p:bldP spid="672787" grpId="0" animBg="1"/>
      <p:bldP spid="672788" grpId="0" animBg="1"/>
      <p:bldP spid="672789" grpId="0" animBg="1"/>
      <p:bldP spid="672790" grpId="0" animBg="1"/>
      <p:bldP spid="672791" grpId="0" animBg="1"/>
      <p:bldP spid="672792" grpId="0" animBg="1"/>
      <p:bldP spid="672793" grpId="0" animBg="1"/>
      <p:bldP spid="672794" grpId="0" animBg="1"/>
      <p:bldP spid="672795" grpId="0" animBg="1"/>
      <p:bldP spid="672796" grpId="0" animBg="1"/>
      <p:bldP spid="672797" grpId="0" animBg="1"/>
      <p:bldP spid="672798" grpId="0" animBg="1"/>
      <p:bldP spid="672799" grpId="0" animBg="1"/>
      <p:bldP spid="672800" grpId="0" animBg="1"/>
      <p:bldP spid="672801" grpId="0" animBg="1"/>
      <p:bldP spid="672802" grpId="0" animBg="1"/>
      <p:bldP spid="672803" grpId="0" animBg="1"/>
      <p:bldP spid="672804" grpId="0" animBg="1"/>
      <p:bldP spid="672805" grpId="0" animBg="1"/>
      <p:bldP spid="672806" grpId="0" animBg="1"/>
      <p:bldP spid="672807" grpId="0" animBg="1"/>
      <p:bldP spid="672808" grpId="0" animBg="1"/>
      <p:bldP spid="672809" grpId="0" animBg="1"/>
      <p:bldP spid="672810" grpId="0" animBg="1"/>
      <p:bldP spid="672811" grpId="0" animBg="1"/>
      <p:bldP spid="672812" grpId="0" animBg="1"/>
      <p:bldP spid="672813" grpId="0" animBg="1"/>
      <p:bldP spid="672814" grpId="0" animBg="1"/>
      <p:bldP spid="672815" grpId="0" animBg="1"/>
      <p:bldP spid="672816" grpId="0" animBg="1"/>
      <p:bldP spid="672817" grpId="0" animBg="1"/>
      <p:bldP spid="672818" grpId="0" animBg="1"/>
      <p:bldP spid="672819" grpId="0" animBg="1"/>
      <p:bldP spid="672820" grpId="0" animBg="1"/>
      <p:bldP spid="672821" grpId="0" animBg="1"/>
      <p:bldP spid="672822" grpId="0" animBg="1"/>
      <p:bldP spid="672823" grpId="0" animBg="1"/>
      <p:bldP spid="672824" grpId="0" animBg="1"/>
      <p:bldP spid="672825" grpId="0" animBg="1"/>
      <p:bldP spid="672826" grpId="0" animBg="1"/>
      <p:bldP spid="672827" grpId="0" animBg="1"/>
      <p:bldP spid="672828" grpId="0" animBg="1"/>
      <p:bldP spid="672829" grpId="0" animBg="1"/>
      <p:bldP spid="672830" grpId="0" animBg="1"/>
      <p:bldP spid="672831" grpId="0" animBg="1"/>
      <p:bldP spid="672832" grpId="0" animBg="1"/>
      <p:bldP spid="672833" grpId="0" animBg="1"/>
      <p:bldP spid="672834" grpId="0" animBg="1"/>
      <p:bldP spid="672835" grpId="0" animBg="1"/>
      <p:bldP spid="672836" grpId="0" animBg="1"/>
      <p:bldP spid="672837" grpId="0" animBg="1"/>
      <p:bldP spid="672838" grpId="0" animBg="1"/>
      <p:bldP spid="672839" grpId="0" animBg="1"/>
      <p:bldP spid="672840" grpId="0" animBg="1"/>
      <p:bldP spid="672841" grpId="0" animBg="1"/>
      <p:bldP spid="672842" grpId="0" animBg="1"/>
      <p:bldP spid="672843" grpId="0" animBg="1"/>
      <p:bldP spid="672844" grpId="0" animBg="1"/>
      <p:bldP spid="672845" grpId="0" animBg="1"/>
      <p:bldP spid="672846" grpId="0" animBg="1"/>
      <p:bldP spid="672847" grpId="0" animBg="1"/>
      <p:bldP spid="672848" grpId="0" animBg="1"/>
      <p:bldP spid="672849" grpId="0" animBg="1"/>
      <p:bldP spid="672850" grpId="0" animBg="1"/>
      <p:bldP spid="672851" grpId="0" animBg="1"/>
      <p:bldP spid="672852" grpId="0" animBg="1"/>
      <p:bldP spid="67285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2"/>
          <p:cNvSpPr>
            <a:spLocks noGrp="1" noChangeArrowheads="1"/>
          </p:cNvSpPr>
          <p:nvPr>
            <p:ph type="title"/>
          </p:nvPr>
        </p:nvSpPr>
        <p:spPr>
          <a:xfrm>
            <a:off x="685800" y="0"/>
            <a:ext cx="7772400" cy="762000"/>
          </a:xfrm>
        </p:spPr>
        <p:txBody>
          <a:bodyPr/>
          <a:lstStyle/>
          <a:p>
            <a:r>
              <a:rPr lang="en-US"/>
              <a:t>Using Multiple Graphs</a:t>
            </a:r>
          </a:p>
        </p:txBody>
      </p:sp>
      <p:sp>
        <p:nvSpPr>
          <p:cNvPr id="674819" name="Line 3"/>
          <p:cNvSpPr>
            <a:spLocks noChangeShapeType="1"/>
          </p:cNvSpPr>
          <p:nvPr/>
        </p:nvSpPr>
        <p:spPr bwMode="auto">
          <a:xfrm>
            <a:off x="914400" y="4572000"/>
            <a:ext cx="914400" cy="990600"/>
          </a:xfrm>
          <a:prstGeom prst="line">
            <a:avLst/>
          </a:prstGeom>
          <a:noFill/>
          <a:ln w="9525">
            <a:solidFill>
              <a:schemeClr val="tx1"/>
            </a:solidFill>
            <a:round/>
            <a:headEnd/>
            <a:tailEnd type="triangle" w="med" len="med"/>
          </a:ln>
          <a:effectLst/>
        </p:spPr>
        <p:txBody>
          <a:bodyPr/>
          <a:lstStyle/>
          <a:p>
            <a:endParaRPr lang="en-US"/>
          </a:p>
        </p:txBody>
      </p:sp>
      <p:sp>
        <p:nvSpPr>
          <p:cNvPr id="674820" name="Line 4"/>
          <p:cNvSpPr>
            <a:spLocks noChangeShapeType="1"/>
          </p:cNvSpPr>
          <p:nvPr/>
        </p:nvSpPr>
        <p:spPr bwMode="auto">
          <a:xfrm>
            <a:off x="914400" y="4114800"/>
            <a:ext cx="914400" cy="990600"/>
          </a:xfrm>
          <a:prstGeom prst="line">
            <a:avLst/>
          </a:prstGeom>
          <a:noFill/>
          <a:ln w="9525">
            <a:solidFill>
              <a:schemeClr val="tx1"/>
            </a:solidFill>
            <a:round/>
            <a:headEnd/>
            <a:tailEnd type="triangle" w="med" len="med"/>
          </a:ln>
          <a:effectLst/>
        </p:spPr>
        <p:txBody>
          <a:bodyPr/>
          <a:lstStyle/>
          <a:p>
            <a:endParaRPr lang="en-US"/>
          </a:p>
        </p:txBody>
      </p:sp>
      <p:sp>
        <p:nvSpPr>
          <p:cNvPr id="674821" name="Line 5"/>
          <p:cNvSpPr>
            <a:spLocks noChangeShapeType="1"/>
          </p:cNvSpPr>
          <p:nvPr/>
        </p:nvSpPr>
        <p:spPr bwMode="auto">
          <a:xfrm>
            <a:off x="914400" y="3581400"/>
            <a:ext cx="914400" cy="228600"/>
          </a:xfrm>
          <a:prstGeom prst="line">
            <a:avLst/>
          </a:prstGeom>
          <a:noFill/>
          <a:ln w="9525">
            <a:solidFill>
              <a:schemeClr val="tx1"/>
            </a:solidFill>
            <a:round/>
            <a:headEnd/>
            <a:tailEnd type="triangle" w="med" len="med"/>
          </a:ln>
          <a:effectLst/>
        </p:spPr>
        <p:txBody>
          <a:bodyPr/>
          <a:lstStyle/>
          <a:p>
            <a:endParaRPr lang="en-US"/>
          </a:p>
        </p:txBody>
      </p:sp>
      <p:sp>
        <p:nvSpPr>
          <p:cNvPr id="674822" name="Line 6"/>
          <p:cNvSpPr>
            <a:spLocks noChangeShapeType="1"/>
          </p:cNvSpPr>
          <p:nvPr/>
        </p:nvSpPr>
        <p:spPr bwMode="auto">
          <a:xfrm>
            <a:off x="914400" y="3124200"/>
            <a:ext cx="914400" cy="76200"/>
          </a:xfrm>
          <a:prstGeom prst="line">
            <a:avLst/>
          </a:prstGeom>
          <a:noFill/>
          <a:ln w="9525">
            <a:solidFill>
              <a:schemeClr val="tx1"/>
            </a:solidFill>
            <a:round/>
            <a:headEnd/>
            <a:tailEnd type="triangle" w="med" len="med"/>
          </a:ln>
          <a:effectLst/>
        </p:spPr>
        <p:txBody>
          <a:bodyPr/>
          <a:lstStyle/>
          <a:p>
            <a:endParaRPr lang="en-US"/>
          </a:p>
        </p:txBody>
      </p:sp>
      <p:sp>
        <p:nvSpPr>
          <p:cNvPr id="674823" name="Line 7"/>
          <p:cNvSpPr>
            <a:spLocks noChangeShapeType="1"/>
          </p:cNvSpPr>
          <p:nvPr/>
        </p:nvSpPr>
        <p:spPr bwMode="auto">
          <a:xfrm flipV="1">
            <a:off x="914400" y="1828800"/>
            <a:ext cx="914400" cy="685800"/>
          </a:xfrm>
          <a:prstGeom prst="line">
            <a:avLst/>
          </a:prstGeom>
          <a:noFill/>
          <a:ln w="9525">
            <a:solidFill>
              <a:schemeClr val="tx1"/>
            </a:solidFill>
            <a:round/>
            <a:headEnd/>
            <a:tailEnd type="triangle" w="med" len="med"/>
          </a:ln>
          <a:effectLst/>
        </p:spPr>
        <p:txBody>
          <a:bodyPr/>
          <a:lstStyle/>
          <a:p>
            <a:endParaRPr lang="en-US"/>
          </a:p>
        </p:txBody>
      </p:sp>
      <p:sp>
        <p:nvSpPr>
          <p:cNvPr id="674824" name="Line 8"/>
          <p:cNvSpPr>
            <a:spLocks noChangeShapeType="1"/>
          </p:cNvSpPr>
          <p:nvPr/>
        </p:nvSpPr>
        <p:spPr bwMode="auto">
          <a:xfrm flipV="1">
            <a:off x="914400" y="838200"/>
            <a:ext cx="914400" cy="1295400"/>
          </a:xfrm>
          <a:prstGeom prst="line">
            <a:avLst/>
          </a:prstGeom>
          <a:noFill/>
          <a:ln w="9525">
            <a:solidFill>
              <a:schemeClr val="tx1"/>
            </a:solidFill>
            <a:round/>
            <a:headEnd/>
            <a:tailEnd type="triangle" w="med" len="med"/>
          </a:ln>
          <a:effectLst/>
        </p:spPr>
        <p:txBody>
          <a:bodyPr/>
          <a:lstStyle/>
          <a:p>
            <a:endParaRPr lang="en-US"/>
          </a:p>
        </p:txBody>
      </p:sp>
      <p:sp>
        <p:nvSpPr>
          <p:cNvPr id="674825" name="Oval 9"/>
          <p:cNvSpPr>
            <a:spLocks noChangeArrowheads="1"/>
          </p:cNvSpPr>
          <p:nvPr/>
        </p:nvSpPr>
        <p:spPr bwMode="auto">
          <a:xfrm>
            <a:off x="1828800" y="762000"/>
            <a:ext cx="314325" cy="193675"/>
          </a:xfrm>
          <a:prstGeom prst="ellipse">
            <a:avLst/>
          </a:prstGeom>
          <a:solidFill>
            <a:schemeClr val="bg1"/>
          </a:solidFill>
          <a:ln w="9525">
            <a:solidFill>
              <a:schemeClr val="tx1"/>
            </a:solidFill>
            <a:round/>
            <a:headEnd/>
            <a:tailEnd/>
          </a:ln>
          <a:effectLst/>
        </p:spPr>
        <p:txBody>
          <a:bodyPr wrap="none" anchor="ctr"/>
          <a:lstStyle/>
          <a:p>
            <a:pPr algn="ctr"/>
            <a:r>
              <a:rPr lang="en-US" sz="1400"/>
              <a:t>P</a:t>
            </a:r>
          </a:p>
        </p:txBody>
      </p:sp>
      <p:sp>
        <p:nvSpPr>
          <p:cNvPr id="674826" name="Oval 10"/>
          <p:cNvSpPr>
            <a:spLocks noChangeArrowheads="1"/>
          </p:cNvSpPr>
          <p:nvPr/>
        </p:nvSpPr>
        <p:spPr bwMode="auto">
          <a:xfrm>
            <a:off x="1828800" y="1693863"/>
            <a:ext cx="314325" cy="193675"/>
          </a:xfrm>
          <a:prstGeom prst="ellipse">
            <a:avLst/>
          </a:prstGeom>
          <a:solidFill>
            <a:schemeClr val="bg1"/>
          </a:solidFill>
          <a:ln w="9525">
            <a:solidFill>
              <a:schemeClr val="tx1"/>
            </a:solidFill>
            <a:round/>
            <a:headEnd/>
            <a:tailEnd/>
          </a:ln>
          <a:effectLst/>
        </p:spPr>
        <p:txBody>
          <a:bodyPr wrap="none" anchor="ctr"/>
          <a:lstStyle/>
          <a:p>
            <a:pPr algn="ctr"/>
            <a:r>
              <a:rPr lang="en-US" sz="1400"/>
              <a:t>M</a:t>
            </a:r>
          </a:p>
        </p:txBody>
      </p:sp>
      <p:sp>
        <p:nvSpPr>
          <p:cNvPr id="674827" name="Rectangle 11"/>
          <p:cNvSpPr>
            <a:spLocks noChangeArrowheads="1"/>
          </p:cNvSpPr>
          <p:nvPr/>
        </p:nvSpPr>
        <p:spPr bwMode="auto">
          <a:xfrm>
            <a:off x="2962275" y="839788"/>
            <a:ext cx="314325" cy="193675"/>
          </a:xfrm>
          <a:prstGeom prst="rect">
            <a:avLst/>
          </a:prstGeom>
          <a:solidFill>
            <a:schemeClr val="bg1"/>
          </a:solidFill>
          <a:ln w="9525">
            <a:solidFill>
              <a:schemeClr val="tx1"/>
            </a:solidFill>
            <a:miter lim="800000"/>
            <a:headEnd/>
            <a:tailEnd/>
          </a:ln>
          <a:effectLst/>
        </p:spPr>
        <p:txBody>
          <a:bodyPr wrap="none" anchor="ctr"/>
          <a:lstStyle/>
          <a:p>
            <a:pPr algn="ctr"/>
            <a:r>
              <a:rPr lang="en-US" sz="1400"/>
              <a:t>A1</a:t>
            </a:r>
          </a:p>
        </p:txBody>
      </p:sp>
      <p:sp>
        <p:nvSpPr>
          <p:cNvPr id="674828" name="Line 12"/>
          <p:cNvSpPr>
            <a:spLocks noChangeShapeType="1"/>
          </p:cNvSpPr>
          <p:nvPr/>
        </p:nvSpPr>
        <p:spPr bwMode="auto">
          <a:xfrm>
            <a:off x="2143125" y="839788"/>
            <a:ext cx="819150" cy="77787"/>
          </a:xfrm>
          <a:prstGeom prst="line">
            <a:avLst/>
          </a:prstGeom>
          <a:noFill/>
          <a:ln w="9525">
            <a:solidFill>
              <a:schemeClr val="tx1"/>
            </a:solidFill>
            <a:round/>
            <a:headEnd/>
            <a:tailEnd/>
          </a:ln>
          <a:effectLst/>
        </p:spPr>
        <p:txBody>
          <a:bodyPr/>
          <a:lstStyle/>
          <a:p>
            <a:endParaRPr lang="en-US"/>
          </a:p>
        </p:txBody>
      </p:sp>
      <p:sp>
        <p:nvSpPr>
          <p:cNvPr id="674829" name="Line 13"/>
          <p:cNvSpPr>
            <a:spLocks noChangeShapeType="1"/>
          </p:cNvSpPr>
          <p:nvPr/>
        </p:nvSpPr>
        <p:spPr bwMode="auto">
          <a:xfrm flipV="1">
            <a:off x="2141538" y="944563"/>
            <a:ext cx="819150" cy="854075"/>
          </a:xfrm>
          <a:prstGeom prst="line">
            <a:avLst/>
          </a:prstGeom>
          <a:noFill/>
          <a:ln w="9525">
            <a:solidFill>
              <a:schemeClr val="tx1"/>
            </a:solidFill>
            <a:round/>
            <a:headEnd/>
            <a:tailEnd/>
          </a:ln>
          <a:effectLst/>
        </p:spPr>
        <p:txBody>
          <a:bodyPr/>
          <a:lstStyle/>
          <a:p>
            <a:endParaRPr lang="en-US"/>
          </a:p>
        </p:txBody>
      </p:sp>
      <p:sp>
        <p:nvSpPr>
          <p:cNvPr id="674830" name="Oval 14"/>
          <p:cNvSpPr>
            <a:spLocks noChangeArrowheads="1"/>
          </p:cNvSpPr>
          <p:nvPr/>
        </p:nvSpPr>
        <p:spPr bwMode="auto">
          <a:xfrm>
            <a:off x="4033838" y="762000"/>
            <a:ext cx="314325" cy="193675"/>
          </a:xfrm>
          <a:prstGeom prst="ellipse">
            <a:avLst/>
          </a:prstGeom>
          <a:solidFill>
            <a:schemeClr val="bg1"/>
          </a:solidFill>
          <a:ln w="9525">
            <a:solidFill>
              <a:schemeClr val="tx1"/>
            </a:solidFill>
            <a:round/>
            <a:headEnd/>
            <a:tailEnd/>
          </a:ln>
          <a:effectLst/>
        </p:spPr>
        <p:txBody>
          <a:bodyPr wrap="none" anchor="ctr"/>
          <a:lstStyle/>
          <a:p>
            <a:pPr algn="ctr"/>
            <a:r>
              <a:rPr lang="en-US" sz="1400"/>
              <a:t>P</a:t>
            </a:r>
          </a:p>
        </p:txBody>
      </p:sp>
      <p:sp>
        <p:nvSpPr>
          <p:cNvPr id="674831" name="Oval 15"/>
          <p:cNvSpPr>
            <a:spLocks noChangeArrowheads="1"/>
          </p:cNvSpPr>
          <p:nvPr/>
        </p:nvSpPr>
        <p:spPr bwMode="auto">
          <a:xfrm>
            <a:off x="4033838" y="1693863"/>
            <a:ext cx="314325" cy="193675"/>
          </a:xfrm>
          <a:prstGeom prst="ellipse">
            <a:avLst/>
          </a:prstGeom>
          <a:solidFill>
            <a:schemeClr val="bg1"/>
          </a:solidFill>
          <a:ln w="9525">
            <a:solidFill>
              <a:schemeClr val="tx1"/>
            </a:solidFill>
            <a:round/>
            <a:headEnd/>
            <a:tailEnd/>
          </a:ln>
          <a:effectLst/>
        </p:spPr>
        <p:txBody>
          <a:bodyPr wrap="none" anchor="ctr"/>
          <a:lstStyle/>
          <a:p>
            <a:pPr algn="ctr"/>
            <a:r>
              <a:rPr lang="en-US" sz="1400"/>
              <a:t>M</a:t>
            </a:r>
          </a:p>
        </p:txBody>
      </p:sp>
      <p:sp>
        <p:nvSpPr>
          <p:cNvPr id="674832" name="Oval 16"/>
          <p:cNvSpPr>
            <a:spLocks noChangeArrowheads="1"/>
          </p:cNvSpPr>
          <p:nvPr/>
        </p:nvSpPr>
        <p:spPr bwMode="auto">
          <a:xfrm>
            <a:off x="4033838" y="2003425"/>
            <a:ext cx="314325" cy="193675"/>
          </a:xfrm>
          <a:prstGeom prst="ellipse">
            <a:avLst/>
          </a:prstGeom>
          <a:solidFill>
            <a:schemeClr val="bg1"/>
          </a:solidFill>
          <a:ln w="9525">
            <a:solidFill>
              <a:schemeClr val="tx1"/>
            </a:solidFill>
            <a:round/>
            <a:headEnd/>
            <a:tailEnd/>
          </a:ln>
          <a:effectLst/>
        </p:spPr>
        <p:txBody>
          <a:bodyPr wrap="none" anchor="ctr"/>
          <a:lstStyle/>
          <a:p>
            <a:pPr algn="ctr"/>
            <a:r>
              <a:rPr lang="en-US" sz="1400"/>
              <a:t>K</a:t>
            </a:r>
          </a:p>
        </p:txBody>
      </p:sp>
      <p:sp>
        <p:nvSpPr>
          <p:cNvPr id="674833" name="Line 17"/>
          <p:cNvSpPr>
            <a:spLocks noChangeShapeType="1"/>
          </p:cNvSpPr>
          <p:nvPr/>
        </p:nvSpPr>
        <p:spPr bwMode="auto">
          <a:xfrm>
            <a:off x="3276600" y="917575"/>
            <a:ext cx="757238" cy="1125538"/>
          </a:xfrm>
          <a:prstGeom prst="line">
            <a:avLst/>
          </a:prstGeom>
          <a:noFill/>
          <a:ln w="9525">
            <a:solidFill>
              <a:schemeClr val="tx1"/>
            </a:solidFill>
            <a:round/>
            <a:headEnd/>
            <a:tailEnd/>
          </a:ln>
          <a:effectLst/>
        </p:spPr>
        <p:txBody>
          <a:bodyPr/>
          <a:lstStyle/>
          <a:p>
            <a:endParaRPr lang="en-US"/>
          </a:p>
        </p:txBody>
      </p:sp>
      <p:sp>
        <p:nvSpPr>
          <p:cNvPr id="674834" name="Line 18"/>
          <p:cNvSpPr>
            <a:spLocks noChangeShapeType="1"/>
          </p:cNvSpPr>
          <p:nvPr/>
        </p:nvSpPr>
        <p:spPr bwMode="auto">
          <a:xfrm>
            <a:off x="2143125" y="839788"/>
            <a:ext cx="1890713" cy="0"/>
          </a:xfrm>
          <a:prstGeom prst="line">
            <a:avLst/>
          </a:prstGeom>
          <a:noFill/>
          <a:ln w="9525">
            <a:solidFill>
              <a:schemeClr val="tx1"/>
            </a:solidFill>
            <a:prstDash val="dash"/>
            <a:round/>
            <a:headEnd/>
            <a:tailEnd/>
          </a:ln>
          <a:effectLst/>
        </p:spPr>
        <p:txBody>
          <a:bodyPr/>
          <a:lstStyle/>
          <a:p>
            <a:endParaRPr lang="en-US"/>
          </a:p>
        </p:txBody>
      </p:sp>
      <p:sp>
        <p:nvSpPr>
          <p:cNvPr id="674835" name="Line 19"/>
          <p:cNvSpPr>
            <a:spLocks noChangeShapeType="1"/>
          </p:cNvSpPr>
          <p:nvPr/>
        </p:nvSpPr>
        <p:spPr bwMode="auto">
          <a:xfrm>
            <a:off x="2143125" y="1771650"/>
            <a:ext cx="1890713" cy="0"/>
          </a:xfrm>
          <a:prstGeom prst="line">
            <a:avLst/>
          </a:prstGeom>
          <a:noFill/>
          <a:ln w="9525">
            <a:solidFill>
              <a:schemeClr val="tx1"/>
            </a:solidFill>
            <a:prstDash val="dash"/>
            <a:round/>
            <a:headEnd/>
            <a:tailEnd/>
          </a:ln>
          <a:effectLst/>
        </p:spPr>
        <p:txBody>
          <a:bodyPr/>
          <a:lstStyle/>
          <a:p>
            <a:endParaRPr lang="en-US"/>
          </a:p>
        </p:txBody>
      </p:sp>
      <p:sp>
        <p:nvSpPr>
          <p:cNvPr id="674836" name="Rectangle 20"/>
          <p:cNvSpPr>
            <a:spLocks noChangeArrowheads="1"/>
          </p:cNvSpPr>
          <p:nvPr/>
        </p:nvSpPr>
        <p:spPr bwMode="auto">
          <a:xfrm>
            <a:off x="5167313" y="839788"/>
            <a:ext cx="314325" cy="193675"/>
          </a:xfrm>
          <a:prstGeom prst="rect">
            <a:avLst/>
          </a:prstGeom>
          <a:solidFill>
            <a:schemeClr val="bg1"/>
          </a:solidFill>
          <a:ln w="9525">
            <a:solidFill>
              <a:schemeClr val="tx1"/>
            </a:solidFill>
            <a:miter lim="800000"/>
            <a:headEnd/>
            <a:tailEnd/>
          </a:ln>
          <a:effectLst/>
        </p:spPr>
        <p:txBody>
          <a:bodyPr wrap="none" anchor="ctr"/>
          <a:lstStyle/>
          <a:p>
            <a:pPr algn="ctr"/>
            <a:r>
              <a:rPr lang="en-US" sz="1400"/>
              <a:t>A1</a:t>
            </a:r>
          </a:p>
        </p:txBody>
      </p:sp>
      <p:sp>
        <p:nvSpPr>
          <p:cNvPr id="674837" name="Line 21"/>
          <p:cNvSpPr>
            <a:spLocks noChangeShapeType="1"/>
          </p:cNvSpPr>
          <p:nvPr/>
        </p:nvSpPr>
        <p:spPr bwMode="auto">
          <a:xfrm>
            <a:off x="4348163" y="839788"/>
            <a:ext cx="819150" cy="77787"/>
          </a:xfrm>
          <a:prstGeom prst="line">
            <a:avLst/>
          </a:prstGeom>
          <a:noFill/>
          <a:ln w="9525">
            <a:solidFill>
              <a:schemeClr val="tx1"/>
            </a:solidFill>
            <a:round/>
            <a:headEnd/>
            <a:tailEnd/>
          </a:ln>
          <a:effectLst/>
        </p:spPr>
        <p:txBody>
          <a:bodyPr/>
          <a:lstStyle/>
          <a:p>
            <a:endParaRPr lang="en-US"/>
          </a:p>
        </p:txBody>
      </p:sp>
      <p:sp>
        <p:nvSpPr>
          <p:cNvPr id="674838" name="Line 22"/>
          <p:cNvSpPr>
            <a:spLocks noChangeShapeType="1"/>
          </p:cNvSpPr>
          <p:nvPr/>
        </p:nvSpPr>
        <p:spPr bwMode="auto">
          <a:xfrm flipV="1">
            <a:off x="4348163" y="917575"/>
            <a:ext cx="819150" cy="854075"/>
          </a:xfrm>
          <a:prstGeom prst="line">
            <a:avLst/>
          </a:prstGeom>
          <a:noFill/>
          <a:ln w="9525">
            <a:solidFill>
              <a:schemeClr val="tx1"/>
            </a:solidFill>
            <a:round/>
            <a:headEnd/>
            <a:tailEnd/>
          </a:ln>
          <a:effectLst/>
        </p:spPr>
        <p:txBody>
          <a:bodyPr/>
          <a:lstStyle/>
          <a:p>
            <a:endParaRPr lang="en-US"/>
          </a:p>
        </p:txBody>
      </p:sp>
      <p:sp>
        <p:nvSpPr>
          <p:cNvPr id="674839" name="Line 23"/>
          <p:cNvSpPr>
            <a:spLocks noChangeShapeType="1"/>
          </p:cNvSpPr>
          <p:nvPr/>
        </p:nvSpPr>
        <p:spPr bwMode="auto">
          <a:xfrm>
            <a:off x="5481638" y="917575"/>
            <a:ext cx="757237" cy="1125538"/>
          </a:xfrm>
          <a:prstGeom prst="line">
            <a:avLst/>
          </a:prstGeom>
          <a:noFill/>
          <a:ln w="9525">
            <a:solidFill>
              <a:schemeClr val="tx1"/>
            </a:solidFill>
            <a:round/>
            <a:headEnd/>
            <a:tailEnd/>
          </a:ln>
          <a:effectLst/>
        </p:spPr>
        <p:txBody>
          <a:bodyPr/>
          <a:lstStyle/>
          <a:p>
            <a:endParaRPr lang="en-US"/>
          </a:p>
        </p:txBody>
      </p:sp>
      <p:sp>
        <p:nvSpPr>
          <p:cNvPr id="674840" name="Line 24"/>
          <p:cNvSpPr>
            <a:spLocks noChangeShapeType="1"/>
          </p:cNvSpPr>
          <p:nvPr/>
        </p:nvSpPr>
        <p:spPr bwMode="auto">
          <a:xfrm>
            <a:off x="4348163" y="839788"/>
            <a:ext cx="1890712" cy="0"/>
          </a:xfrm>
          <a:prstGeom prst="line">
            <a:avLst/>
          </a:prstGeom>
          <a:noFill/>
          <a:ln w="9525">
            <a:solidFill>
              <a:schemeClr val="tx1"/>
            </a:solidFill>
            <a:prstDash val="dash"/>
            <a:round/>
            <a:headEnd/>
            <a:tailEnd/>
          </a:ln>
          <a:effectLst/>
        </p:spPr>
        <p:txBody>
          <a:bodyPr/>
          <a:lstStyle/>
          <a:p>
            <a:endParaRPr lang="en-US"/>
          </a:p>
        </p:txBody>
      </p:sp>
      <p:sp>
        <p:nvSpPr>
          <p:cNvPr id="674841" name="Line 25"/>
          <p:cNvSpPr>
            <a:spLocks noChangeShapeType="1"/>
          </p:cNvSpPr>
          <p:nvPr/>
        </p:nvSpPr>
        <p:spPr bwMode="auto">
          <a:xfrm>
            <a:off x="4348163" y="1771650"/>
            <a:ext cx="1890712" cy="0"/>
          </a:xfrm>
          <a:prstGeom prst="line">
            <a:avLst/>
          </a:prstGeom>
          <a:noFill/>
          <a:ln w="9525">
            <a:solidFill>
              <a:schemeClr val="tx1"/>
            </a:solidFill>
            <a:prstDash val="dash"/>
            <a:round/>
            <a:headEnd/>
            <a:tailEnd/>
          </a:ln>
          <a:effectLst/>
        </p:spPr>
        <p:txBody>
          <a:bodyPr/>
          <a:lstStyle/>
          <a:p>
            <a:endParaRPr lang="en-US"/>
          </a:p>
        </p:txBody>
      </p:sp>
      <p:sp>
        <p:nvSpPr>
          <p:cNvPr id="674842" name="Oval 26"/>
          <p:cNvSpPr>
            <a:spLocks noChangeArrowheads="1"/>
          </p:cNvSpPr>
          <p:nvPr/>
        </p:nvSpPr>
        <p:spPr bwMode="auto">
          <a:xfrm>
            <a:off x="6238875" y="762000"/>
            <a:ext cx="314325" cy="193675"/>
          </a:xfrm>
          <a:prstGeom prst="ellipse">
            <a:avLst/>
          </a:prstGeom>
          <a:solidFill>
            <a:schemeClr val="bg1"/>
          </a:solidFill>
          <a:ln w="9525">
            <a:solidFill>
              <a:schemeClr val="tx1"/>
            </a:solidFill>
            <a:round/>
            <a:headEnd/>
            <a:tailEnd/>
          </a:ln>
          <a:effectLst/>
        </p:spPr>
        <p:txBody>
          <a:bodyPr wrap="none" anchor="ctr"/>
          <a:lstStyle/>
          <a:p>
            <a:pPr algn="ctr"/>
            <a:r>
              <a:rPr lang="en-US" sz="1400"/>
              <a:t>P</a:t>
            </a:r>
          </a:p>
        </p:txBody>
      </p:sp>
      <p:sp>
        <p:nvSpPr>
          <p:cNvPr id="674843" name="Oval 27"/>
          <p:cNvSpPr>
            <a:spLocks noChangeArrowheads="1"/>
          </p:cNvSpPr>
          <p:nvPr/>
        </p:nvSpPr>
        <p:spPr bwMode="auto">
          <a:xfrm>
            <a:off x="6238875" y="1693863"/>
            <a:ext cx="314325" cy="193675"/>
          </a:xfrm>
          <a:prstGeom prst="ellipse">
            <a:avLst/>
          </a:prstGeom>
          <a:solidFill>
            <a:schemeClr val="bg1"/>
          </a:solidFill>
          <a:ln w="9525">
            <a:solidFill>
              <a:schemeClr val="tx1"/>
            </a:solidFill>
            <a:round/>
            <a:headEnd/>
            <a:tailEnd/>
          </a:ln>
          <a:effectLst/>
        </p:spPr>
        <p:txBody>
          <a:bodyPr wrap="none" anchor="ctr"/>
          <a:lstStyle/>
          <a:p>
            <a:pPr algn="ctr"/>
            <a:r>
              <a:rPr lang="en-US" sz="1400"/>
              <a:t>M</a:t>
            </a:r>
          </a:p>
        </p:txBody>
      </p:sp>
      <p:sp>
        <p:nvSpPr>
          <p:cNvPr id="674844" name="Oval 28"/>
          <p:cNvSpPr>
            <a:spLocks noChangeArrowheads="1"/>
          </p:cNvSpPr>
          <p:nvPr/>
        </p:nvSpPr>
        <p:spPr bwMode="auto">
          <a:xfrm>
            <a:off x="6238875" y="2003425"/>
            <a:ext cx="314325" cy="193675"/>
          </a:xfrm>
          <a:prstGeom prst="ellipse">
            <a:avLst/>
          </a:prstGeom>
          <a:solidFill>
            <a:schemeClr val="bg1"/>
          </a:solidFill>
          <a:ln w="9525">
            <a:solidFill>
              <a:schemeClr val="tx1"/>
            </a:solidFill>
            <a:round/>
            <a:headEnd/>
            <a:tailEnd/>
          </a:ln>
          <a:effectLst/>
        </p:spPr>
        <p:txBody>
          <a:bodyPr wrap="none" anchor="ctr"/>
          <a:lstStyle/>
          <a:p>
            <a:pPr algn="ctr"/>
            <a:r>
              <a:rPr lang="en-US" sz="1400"/>
              <a:t>K</a:t>
            </a:r>
          </a:p>
        </p:txBody>
      </p:sp>
      <p:sp>
        <p:nvSpPr>
          <p:cNvPr id="674845" name="Rectangle 29"/>
          <p:cNvSpPr>
            <a:spLocks noChangeArrowheads="1"/>
          </p:cNvSpPr>
          <p:nvPr/>
        </p:nvSpPr>
        <p:spPr bwMode="auto">
          <a:xfrm>
            <a:off x="5105400" y="2159000"/>
            <a:ext cx="314325" cy="193675"/>
          </a:xfrm>
          <a:prstGeom prst="rect">
            <a:avLst/>
          </a:prstGeom>
          <a:solidFill>
            <a:schemeClr val="bg1"/>
          </a:solidFill>
          <a:ln w="9525">
            <a:solidFill>
              <a:schemeClr val="tx1"/>
            </a:solidFill>
            <a:miter lim="800000"/>
            <a:headEnd/>
            <a:tailEnd/>
          </a:ln>
          <a:effectLst/>
        </p:spPr>
        <p:txBody>
          <a:bodyPr wrap="none" anchor="ctr"/>
          <a:lstStyle/>
          <a:p>
            <a:pPr algn="ctr"/>
            <a:r>
              <a:rPr lang="en-US" sz="1400"/>
              <a:t>A4</a:t>
            </a:r>
          </a:p>
        </p:txBody>
      </p:sp>
      <p:sp>
        <p:nvSpPr>
          <p:cNvPr id="674846" name="Line 30"/>
          <p:cNvSpPr>
            <a:spLocks noChangeShapeType="1"/>
          </p:cNvSpPr>
          <p:nvPr/>
        </p:nvSpPr>
        <p:spPr bwMode="auto">
          <a:xfrm>
            <a:off x="4348163" y="2081213"/>
            <a:ext cx="1890712" cy="0"/>
          </a:xfrm>
          <a:prstGeom prst="line">
            <a:avLst/>
          </a:prstGeom>
          <a:noFill/>
          <a:ln w="9525">
            <a:solidFill>
              <a:schemeClr val="tx1"/>
            </a:solidFill>
            <a:prstDash val="dash"/>
            <a:round/>
            <a:headEnd/>
            <a:tailEnd/>
          </a:ln>
          <a:effectLst/>
        </p:spPr>
        <p:txBody>
          <a:bodyPr/>
          <a:lstStyle/>
          <a:p>
            <a:endParaRPr lang="en-US"/>
          </a:p>
        </p:txBody>
      </p:sp>
      <p:sp>
        <p:nvSpPr>
          <p:cNvPr id="674847" name="Line 31"/>
          <p:cNvSpPr>
            <a:spLocks noChangeShapeType="1"/>
          </p:cNvSpPr>
          <p:nvPr/>
        </p:nvSpPr>
        <p:spPr bwMode="auto">
          <a:xfrm>
            <a:off x="4348163" y="2081213"/>
            <a:ext cx="757237" cy="193675"/>
          </a:xfrm>
          <a:prstGeom prst="line">
            <a:avLst/>
          </a:prstGeom>
          <a:noFill/>
          <a:ln w="9525">
            <a:solidFill>
              <a:schemeClr val="tx1"/>
            </a:solidFill>
            <a:round/>
            <a:headEnd/>
            <a:tailEnd/>
          </a:ln>
          <a:effectLst/>
        </p:spPr>
        <p:txBody>
          <a:bodyPr/>
          <a:lstStyle/>
          <a:p>
            <a:endParaRPr lang="en-US"/>
          </a:p>
        </p:txBody>
      </p:sp>
      <p:sp>
        <p:nvSpPr>
          <p:cNvPr id="674848" name="Oval 32"/>
          <p:cNvSpPr>
            <a:spLocks noChangeArrowheads="1"/>
          </p:cNvSpPr>
          <p:nvPr/>
        </p:nvSpPr>
        <p:spPr bwMode="auto">
          <a:xfrm>
            <a:off x="6238875" y="2624138"/>
            <a:ext cx="314325" cy="195262"/>
          </a:xfrm>
          <a:prstGeom prst="ellipse">
            <a:avLst/>
          </a:prstGeom>
          <a:solidFill>
            <a:schemeClr val="bg1"/>
          </a:solidFill>
          <a:ln w="9525">
            <a:solidFill>
              <a:schemeClr val="tx1"/>
            </a:solidFill>
            <a:round/>
            <a:headEnd/>
            <a:tailEnd/>
          </a:ln>
          <a:effectLst/>
        </p:spPr>
        <p:txBody>
          <a:bodyPr wrap="none" anchor="ctr"/>
          <a:lstStyle/>
          <a:p>
            <a:pPr algn="ctr"/>
            <a:r>
              <a:rPr lang="en-US" sz="1400"/>
              <a:t>G</a:t>
            </a:r>
          </a:p>
        </p:txBody>
      </p:sp>
      <p:sp>
        <p:nvSpPr>
          <p:cNvPr id="674849" name="Line 33"/>
          <p:cNvSpPr>
            <a:spLocks noChangeShapeType="1"/>
          </p:cNvSpPr>
          <p:nvPr/>
        </p:nvSpPr>
        <p:spPr bwMode="auto">
          <a:xfrm>
            <a:off x="5419725" y="2274888"/>
            <a:ext cx="819150" cy="427037"/>
          </a:xfrm>
          <a:prstGeom prst="line">
            <a:avLst/>
          </a:prstGeom>
          <a:noFill/>
          <a:ln w="9525">
            <a:solidFill>
              <a:schemeClr val="tx1"/>
            </a:solidFill>
            <a:round/>
            <a:headEnd/>
            <a:tailEnd/>
          </a:ln>
          <a:effectLst/>
        </p:spPr>
        <p:txBody>
          <a:bodyPr/>
          <a:lstStyle/>
          <a:p>
            <a:endParaRPr lang="en-US"/>
          </a:p>
        </p:txBody>
      </p:sp>
      <p:sp>
        <p:nvSpPr>
          <p:cNvPr id="674850" name="Oval 34"/>
          <p:cNvSpPr>
            <a:spLocks noChangeArrowheads="1"/>
          </p:cNvSpPr>
          <p:nvPr/>
        </p:nvSpPr>
        <p:spPr bwMode="auto">
          <a:xfrm>
            <a:off x="1828800" y="5029200"/>
            <a:ext cx="314325" cy="246063"/>
          </a:xfrm>
          <a:prstGeom prst="ellipse">
            <a:avLst/>
          </a:prstGeom>
          <a:solidFill>
            <a:schemeClr val="bg1"/>
          </a:solidFill>
          <a:ln w="9525">
            <a:solidFill>
              <a:schemeClr val="tx1"/>
            </a:solidFill>
            <a:round/>
            <a:headEnd/>
            <a:tailEnd/>
          </a:ln>
          <a:effectLst/>
        </p:spPr>
        <p:txBody>
          <a:bodyPr wrap="none" anchor="ctr"/>
          <a:lstStyle/>
          <a:p>
            <a:pPr algn="ctr"/>
            <a:r>
              <a:rPr lang="en-US" sz="1400"/>
              <a:t>R</a:t>
            </a:r>
          </a:p>
        </p:txBody>
      </p:sp>
      <p:sp>
        <p:nvSpPr>
          <p:cNvPr id="674851" name="Oval 35"/>
          <p:cNvSpPr>
            <a:spLocks noChangeArrowheads="1"/>
          </p:cNvSpPr>
          <p:nvPr/>
        </p:nvSpPr>
        <p:spPr bwMode="auto">
          <a:xfrm>
            <a:off x="1828800" y="5426075"/>
            <a:ext cx="314325" cy="246063"/>
          </a:xfrm>
          <a:prstGeom prst="ellipse">
            <a:avLst/>
          </a:prstGeom>
          <a:solidFill>
            <a:schemeClr val="bg1"/>
          </a:solidFill>
          <a:ln w="9525">
            <a:solidFill>
              <a:schemeClr val="tx1"/>
            </a:solidFill>
            <a:round/>
            <a:headEnd/>
            <a:tailEnd/>
          </a:ln>
          <a:effectLst/>
        </p:spPr>
        <p:txBody>
          <a:bodyPr wrap="none" anchor="ctr"/>
          <a:lstStyle/>
          <a:p>
            <a:pPr algn="ctr"/>
            <a:r>
              <a:rPr lang="en-US" sz="1400"/>
              <a:t>M</a:t>
            </a:r>
          </a:p>
        </p:txBody>
      </p:sp>
      <p:sp>
        <p:nvSpPr>
          <p:cNvPr id="674852" name="Rectangle 36"/>
          <p:cNvSpPr>
            <a:spLocks noChangeArrowheads="1"/>
          </p:cNvSpPr>
          <p:nvPr/>
        </p:nvSpPr>
        <p:spPr bwMode="auto">
          <a:xfrm>
            <a:off x="2962275" y="5227638"/>
            <a:ext cx="314325" cy="246062"/>
          </a:xfrm>
          <a:prstGeom prst="rect">
            <a:avLst/>
          </a:prstGeom>
          <a:solidFill>
            <a:schemeClr val="bg1"/>
          </a:solidFill>
          <a:ln w="9525">
            <a:solidFill>
              <a:schemeClr val="tx1"/>
            </a:solidFill>
            <a:miter lim="800000"/>
            <a:headEnd/>
            <a:tailEnd/>
          </a:ln>
          <a:effectLst/>
        </p:spPr>
        <p:txBody>
          <a:bodyPr wrap="none" anchor="ctr"/>
          <a:lstStyle/>
          <a:p>
            <a:pPr algn="ctr"/>
            <a:r>
              <a:rPr lang="en-US" sz="1400"/>
              <a:t>A3</a:t>
            </a:r>
          </a:p>
        </p:txBody>
      </p:sp>
      <p:sp>
        <p:nvSpPr>
          <p:cNvPr id="674853" name="Line 37"/>
          <p:cNvSpPr>
            <a:spLocks noChangeShapeType="1"/>
          </p:cNvSpPr>
          <p:nvPr/>
        </p:nvSpPr>
        <p:spPr bwMode="auto">
          <a:xfrm>
            <a:off x="2143125" y="5176838"/>
            <a:ext cx="819150" cy="149225"/>
          </a:xfrm>
          <a:prstGeom prst="line">
            <a:avLst/>
          </a:prstGeom>
          <a:noFill/>
          <a:ln w="9525">
            <a:solidFill>
              <a:schemeClr val="tx1"/>
            </a:solidFill>
            <a:round/>
            <a:headEnd/>
            <a:tailEnd/>
          </a:ln>
          <a:effectLst/>
        </p:spPr>
        <p:txBody>
          <a:bodyPr/>
          <a:lstStyle/>
          <a:p>
            <a:endParaRPr lang="en-US"/>
          </a:p>
        </p:txBody>
      </p:sp>
      <p:sp>
        <p:nvSpPr>
          <p:cNvPr id="674854" name="Line 38"/>
          <p:cNvSpPr>
            <a:spLocks noChangeShapeType="1"/>
          </p:cNvSpPr>
          <p:nvPr/>
        </p:nvSpPr>
        <p:spPr bwMode="auto">
          <a:xfrm flipV="1">
            <a:off x="2143125" y="5326063"/>
            <a:ext cx="819150" cy="198437"/>
          </a:xfrm>
          <a:prstGeom prst="line">
            <a:avLst/>
          </a:prstGeom>
          <a:noFill/>
          <a:ln w="9525">
            <a:solidFill>
              <a:schemeClr val="tx1"/>
            </a:solidFill>
            <a:round/>
            <a:headEnd/>
            <a:tailEnd/>
          </a:ln>
          <a:effectLst/>
        </p:spPr>
        <p:txBody>
          <a:bodyPr/>
          <a:lstStyle/>
          <a:p>
            <a:endParaRPr lang="en-US"/>
          </a:p>
        </p:txBody>
      </p:sp>
      <p:sp>
        <p:nvSpPr>
          <p:cNvPr id="674855" name="Oval 39"/>
          <p:cNvSpPr>
            <a:spLocks noChangeArrowheads="1"/>
          </p:cNvSpPr>
          <p:nvPr/>
        </p:nvSpPr>
        <p:spPr bwMode="auto">
          <a:xfrm>
            <a:off x="4033838" y="5029200"/>
            <a:ext cx="314325" cy="246063"/>
          </a:xfrm>
          <a:prstGeom prst="ellipse">
            <a:avLst/>
          </a:prstGeom>
          <a:solidFill>
            <a:schemeClr val="bg1"/>
          </a:solidFill>
          <a:ln w="9525">
            <a:solidFill>
              <a:schemeClr val="tx1"/>
            </a:solidFill>
            <a:round/>
            <a:headEnd/>
            <a:tailEnd/>
          </a:ln>
          <a:effectLst/>
        </p:spPr>
        <p:txBody>
          <a:bodyPr wrap="none" anchor="ctr"/>
          <a:lstStyle/>
          <a:p>
            <a:pPr algn="ctr"/>
            <a:r>
              <a:rPr lang="en-US" sz="1400"/>
              <a:t>R</a:t>
            </a:r>
          </a:p>
        </p:txBody>
      </p:sp>
      <p:sp>
        <p:nvSpPr>
          <p:cNvPr id="674856" name="Oval 40"/>
          <p:cNvSpPr>
            <a:spLocks noChangeArrowheads="1"/>
          </p:cNvSpPr>
          <p:nvPr/>
        </p:nvSpPr>
        <p:spPr bwMode="auto">
          <a:xfrm>
            <a:off x="4033838" y="5426075"/>
            <a:ext cx="314325" cy="246063"/>
          </a:xfrm>
          <a:prstGeom prst="ellipse">
            <a:avLst/>
          </a:prstGeom>
          <a:solidFill>
            <a:schemeClr val="bg1"/>
          </a:solidFill>
          <a:ln w="9525">
            <a:solidFill>
              <a:schemeClr val="tx1"/>
            </a:solidFill>
            <a:round/>
            <a:headEnd/>
            <a:tailEnd/>
          </a:ln>
          <a:effectLst/>
        </p:spPr>
        <p:txBody>
          <a:bodyPr wrap="none" anchor="ctr"/>
          <a:lstStyle/>
          <a:p>
            <a:pPr algn="ctr"/>
            <a:r>
              <a:rPr lang="en-US" sz="1400"/>
              <a:t>M</a:t>
            </a:r>
          </a:p>
        </p:txBody>
      </p:sp>
      <p:sp>
        <p:nvSpPr>
          <p:cNvPr id="674857" name="Oval 41"/>
          <p:cNvSpPr>
            <a:spLocks noChangeArrowheads="1"/>
          </p:cNvSpPr>
          <p:nvPr/>
        </p:nvSpPr>
        <p:spPr bwMode="auto">
          <a:xfrm>
            <a:off x="4033838" y="6215063"/>
            <a:ext cx="314325" cy="246062"/>
          </a:xfrm>
          <a:prstGeom prst="ellipse">
            <a:avLst/>
          </a:prstGeom>
          <a:solidFill>
            <a:schemeClr val="bg1"/>
          </a:solidFill>
          <a:ln w="9525">
            <a:solidFill>
              <a:schemeClr val="tx1"/>
            </a:solidFill>
            <a:round/>
            <a:headEnd/>
            <a:tailEnd/>
          </a:ln>
          <a:effectLst/>
        </p:spPr>
        <p:txBody>
          <a:bodyPr wrap="none" anchor="ctr"/>
          <a:lstStyle/>
          <a:p>
            <a:pPr algn="ctr"/>
            <a:r>
              <a:rPr lang="en-US" sz="1400"/>
              <a:t>L</a:t>
            </a:r>
          </a:p>
        </p:txBody>
      </p:sp>
      <p:sp>
        <p:nvSpPr>
          <p:cNvPr id="674858" name="Line 42"/>
          <p:cNvSpPr>
            <a:spLocks noChangeShapeType="1"/>
          </p:cNvSpPr>
          <p:nvPr/>
        </p:nvSpPr>
        <p:spPr bwMode="auto">
          <a:xfrm>
            <a:off x="3276600" y="5326063"/>
            <a:ext cx="757238" cy="989012"/>
          </a:xfrm>
          <a:prstGeom prst="line">
            <a:avLst/>
          </a:prstGeom>
          <a:noFill/>
          <a:ln w="9525">
            <a:solidFill>
              <a:schemeClr val="tx1"/>
            </a:solidFill>
            <a:round/>
            <a:headEnd/>
            <a:tailEnd/>
          </a:ln>
          <a:effectLst/>
        </p:spPr>
        <p:txBody>
          <a:bodyPr/>
          <a:lstStyle/>
          <a:p>
            <a:endParaRPr lang="en-US"/>
          </a:p>
        </p:txBody>
      </p:sp>
      <p:sp>
        <p:nvSpPr>
          <p:cNvPr id="674859" name="Line 43"/>
          <p:cNvSpPr>
            <a:spLocks noChangeShapeType="1"/>
          </p:cNvSpPr>
          <p:nvPr/>
        </p:nvSpPr>
        <p:spPr bwMode="auto">
          <a:xfrm>
            <a:off x="2143125" y="5127625"/>
            <a:ext cx="1890713" cy="0"/>
          </a:xfrm>
          <a:prstGeom prst="line">
            <a:avLst/>
          </a:prstGeom>
          <a:noFill/>
          <a:ln w="9525">
            <a:solidFill>
              <a:schemeClr val="tx1"/>
            </a:solidFill>
            <a:prstDash val="dash"/>
            <a:round/>
            <a:headEnd/>
            <a:tailEnd/>
          </a:ln>
          <a:effectLst/>
        </p:spPr>
        <p:txBody>
          <a:bodyPr/>
          <a:lstStyle/>
          <a:p>
            <a:endParaRPr lang="en-US"/>
          </a:p>
        </p:txBody>
      </p:sp>
      <p:sp>
        <p:nvSpPr>
          <p:cNvPr id="674860" name="Line 44"/>
          <p:cNvSpPr>
            <a:spLocks noChangeShapeType="1"/>
          </p:cNvSpPr>
          <p:nvPr/>
        </p:nvSpPr>
        <p:spPr bwMode="auto">
          <a:xfrm>
            <a:off x="2143125" y="5524500"/>
            <a:ext cx="1890713" cy="0"/>
          </a:xfrm>
          <a:prstGeom prst="line">
            <a:avLst/>
          </a:prstGeom>
          <a:noFill/>
          <a:ln w="9525">
            <a:solidFill>
              <a:schemeClr val="tx1"/>
            </a:solidFill>
            <a:prstDash val="dash"/>
            <a:round/>
            <a:headEnd/>
            <a:tailEnd/>
          </a:ln>
          <a:effectLst/>
        </p:spPr>
        <p:txBody>
          <a:bodyPr/>
          <a:lstStyle/>
          <a:p>
            <a:endParaRPr lang="en-US"/>
          </a:p>
        </p:txBody>
      </p:sp>
      <p:sp>
        <p:nvSpPr>
          <p:cNvPr id="674861" name="Rectangle 45"/>
          <p:cNvSpPr>
            <a:spLocks noChangeArrowheads="1"/>
          </p:cNvSpPr>
          <p:nvPr/>
        </p:nvSpPr>
        <p:spPr bwMode="auto">
          <a:xfrm>
            <a:off x="5167313" y="5227638"/>
            <a:ext cx="314325" cy="246062"/>
          </a:xfrm>
          <a:prstGeom prst="rect">
            <a:avLst/>
          </a:prstGeom>
          <a:solidFill>
            <a:schemeClr val="bg1"/>
          </a:solidFill>
          <a:ln w="9525">
            <a:solidFill>
              <a:schemeClr val="tx1"/>
            </a:solidFill>
            <a:miter lim="800000"/>
            <a:headEnd/>
            <a:tailEnd/>
          </a:ln>
          <a:effectLst/>
        </p:spPr>
        <p:txBody>
          <a:bodyPr wrap="none" anchor="ctr"/>
          <a:lstStyle/>
          <a:p>
            <a:pPr algn="ctr"/>
            <a:r>
              <a:rPr lang="en-US" sz="1400"/>
              <a:t>A3</a:t>
            </a:r>
          </a:p>
        </p:txBody>
      </p:sp>
      <p:sp>
        <p:nvSpPr>
          <p:cNvPr id="674862" name="Line 46"/>
          <p:cNvSpPr>
            <a:spLocks noChangeShapeType="1"/>
          </p:cNvSpPr>
          <p:nvPr/>
        </p:nvSpPr>
        <p:spPr bwMode="auto">
          <a:xfrm>
            <a:off x="4348163" y="5176838"/>
            <a:ext cx="819150" cy="149225"/>
          </a:xfrm>
          <a:prstGeom prst="line">
            <a:avLst/>
          </a:prstGeom>
          <a:noFill/>
          <a:ln w="9525">
            <a:solidFill>
              <a:schemeClr val="tx1"/>
            </a:solidFill>
            <a:round/>
            <a:headEnd/>
            <a:tailEnd/>
          </a:ln>
          <a:effectLst/>
        </p:spPr>
        <p:txBody>
          <a:bodyPr/>
          <a:lstStyle/>
          <a:p>
            <a:endParaRPr lang="en-US"/>
          </a:p>
        </p:txBody>
      </p:sp>
      <p:sp>
        <p:nvSpPr>
          <p:cNvPr id="674863" name="Line 47"/>
          <p:cNvSpPr>
            <a:spLocks noChangeShapeType="1"/>
          </p:cNvSpPr>
          <p:nvPr/>
        </p:nvSpPr>
        <p:spPr bwMode="auto">
          <a:xfrm flipV="1">
            <a:off x="4348163" y="5326063"/>
            <a:ext cx="819150" cy="198437"/>
          </a:xfrm>
          <a:prstGeom prst="line">
            <a:avLst/>
          </a:prstGeom>
          <a:noFill/>
          <a:ln w="9525">
            <a:solidFill>
              <a:schemeClr val="tx1"/>
            </a:solidFill>
            <a:round/>
            <a:headEnd/>
            <a:tailEnd/>
          </a:ln>
          <a:effectLst/>
        </p:spPr>
        <p:txBody>
          <a:bodyPr/>
          <a:lstStyle/>
          <a:p>
            <a:endParaRPr lang="en-US"/>
          </a:p>
        </p:txBody>
      </p:sp>
      <p:sp>
        <p:nvSpPr>
          <p:cNvPr id="674864" name="Line 48"/>
          <p:cNvSpPr>
            <a:spLocks noChangeShapeType="1"/>
          </p:cNvSpPr>
          <p:nvPr/>
        </p:nvSpPr>
        <p:spPr bwMode="auto">
          <a:xfrm>
            <a:off x="5481638" y="5326063"/>
            <a:ext cx="757237" cy="989012"/>
          </a:xfrm>
          <a:prstGeom prst="line">
            <a:avLst/>
          </a:prstGeom>
          <a:noFill/>
          <a:ln w="9525">
            <a:solidFill>
              <a:schemeClr val="tx1"/>
            </a:solidFill>
            <a:round/>
            <a:headEnd/>
            <a:tailEnd/>
          </a:ln>
          <a:effectLst/>
        </p:spPr>
        <p:txBody>
          <a:bodyPr/>
          <a:lstStyle/>
          <a:p>
            <a:endParaRPr lang="en-US"/>
          </a:p>
        </p:txBody>
      </p:sp>
      <p:sp>
        <p:nvSpPr>
          <p:cNvPr id="674865" name="Line 49"/>
          <p:cNvSpPr>
            <a:spLocks noChangeShapeType="1"/>
          </p:cNvSpPr>
          <p:nvPr/>
        </p:nvSpPr>
        <p:spPr bwMode="auto">
          <a:xfrm>
            <a:off x="4348163" y="5127625"/>
            <a:ext cx="1890712" cy="0"/>
          </a:xfrm>
          <a:prstGeom prst="line">
            <a:avLst/>
          </a:prstGeom>
          <a:noFill/>
          <a:ln w="9525">
            <a:solidFill>
              <a:schemeClr val="tx1"/>
            </a:solidFill>
            <a:prstDash val="dash"/>
            <a:round/>
            <a:headEnd/>
            <a:tailEnd/>
          </a:ln>
          <a:effectLst/>
        </p:spPr>
        <p:txBody>
          <a:bodyPr/>
          <a:lstStyle/>
          <a:p>
            <a:endParaRPr lang="en-US"/>
          </a:p>
        </p:txBody>
      </p:sp>
      <p:sp>
        <p:nvSpPr>
          <p:cNvPr id="674866" name="Line 50"/>
          <p:cNvSpPr>
            <a:spLocks noChangeShapeType="1"/>
          </p:cNvSpPr>
          <p:nvPr/>
        </p:nvSpPr>
        <p:spPr bwMode="auto">
          <a:xfrm>
            <a:off x="4348163" y="5524500"/>
            <a:ext cx="1890712" cy="0"/>
          </a:xfrm>
          <a:prstGeom prst="line">
            <a:avLst/>
          </a:prstGeom>
          <a:noFill/>
          <a:ln w="9525">
            <a:solidFill>
              <a:schemeClr val="tx1"/>
            </a:solidFill>
            <a:prstDash val="dash"/>
            <a:round/>
            <a:headEnd/>
            <a:tailEnd/>
          </a:ln>
          <a:effectLst/>
        </p:spPr>
        <p:txBody>
          <a:bodyPr/>
          <a:lstStyle/>
          <a:p>
            <a:endParaRPr lang="en-US"/>
          </a:p>
        </p:txBody>
      </p:sp>
      <p:sp>
        <p:nvSpPr>
          <p:cNvPr id="674867" name="Oval 51"/>
          <p:cNvSpPr>
            <a:spLocks noChangeArrowheads="1"/>
          </p:cNvSpPr>
          <p:nvPr/>
        </p:nvSpPr>
        <p:spPr bwMode="auto">
          <a:xfrm>
            <a:off x="6238875" y="5029200"/>
            <a:ext cx="314325" cy="246063"/>
          </a:xfrm>
          <a:prstGeom prst="ellipse">
            <a:avLst/>
          </a:prstGeom>
          <a:solidFill>
            <a:schemeClr val="bg1"/>
          </a:solidFill>
          <a:ln w="9525">
            <a:solidFill>
              <a:schemeClr val="tx1"/>
            </a:solidFill>
            <a:round/>
            <a:headEnd/>
            <a:tailEnd/>
          </a:ln>
          <a:effectLst/>
        </p:spPr>
        <p:txBody>
          <a:bodyPr wrap="none" anchor="ctr"/>
          <a:lstStyle/>
          <a:p>
            <a:pPr algn="ctr"/>
            <a:r>
              <a:rPr lang="en-US" sz="1400"/>
              <a:t>R</a:t>
            </a:r>
          </a:p>
        </p:txBody>
      </p:sp>
      <p:sp>
        <p:nvSpPr>
          <p:cNvPr id="674868" name="Oval 52"/>
          <p:cNvSpPr>
            <a:spLocks noChangeArrowheads="1"/>
          </p:cNvSpPr>
          <p:nvPr/>
        </p:nvSpPr>
        <p:spPr bwMode="auto">
          <a:xfrm>
            <a:off x="6238875" y="5426075"/>
            <a:ext cx="314325" cy="246063"/>
          </a:xfrm>
          <a:prstGeom prst="ellipse">
            <a:avLst/>
          </a:prstGeom>
          <a:solidFill>
            <a:schemeClr val="bg1"/>
          </a:solidFill>
          <a:ln w="9525">
            <a:solidFill>
              <a:schemeClr val="tx1"/>
            </a:solidFill>
            <a:round/>
            <a:headEnd/>
            <a:tailEnd/>
          </a:ln>
          <a:effectLst/>
        </p:spPr>
        <p:txBody>
          <a:bodyPr wrap="none" anchor="ctr"/>
          <a:lstStyle/>
          <a:p>
            <a:pPr algn="ctr"/>
            <a:r>
              <a:rPr lang="en-US" sz="1400"/>
              <a:t>M</a:t>
            </a:r>
          </a:p>
        </p:txBody>
      </p:sp>
      <p:sp>
        <p:nvSpPr>
          <p:cNvPr id="674869" name="Oval 53"/>
          <p:cNvSpPr>
            <a:spLocks noChangeArrowheads="1"/>
          </p:cNvSpPr>
          <p:nvPr/>
        </p:nvSpPr>
        <p:spPr bwMode="auto">
          <a:xfrm>
            <a:off x="6238875" y="6215063"/>
            <a:ext cx="314325" cy="246062"/>
          </a:xfrm>
          <a:prstGeom prst="ellipse">
            <a:avLst/>
          </a:prstGeom>
          <a:solidFill>
            <a:schemeClr val="bg1"/>
          </a:solidFill>
          <a:ln w="9525">
            <a:solidFill>
              <a:schemeClr val="tx1"/>
            </a:solidFill>
            <a:round/>
            <a:headEnd/>
            <a:tailEnd/>
          </a:ln>
          <a:effectLst/>
        </p:spPr>
        <p:txBody>
          <a:bodyPr wrap="none" anchor="ctr"/>
          <a:lstStyle/>
          <a:p>
            <a:pPr algn="ctr"/>
            <a:r>
              <a:rPr lang="en-US" sz="1400"/>
              <a:t>L</a:t>
            </a:r>
          </a:p>
        </p:txBody>
      </p:sp>
      <p:sp>
        <p:nvSpPr>
          <p:cNvPr id="674870" name="Line 54"/>
          <p:cNvSpPr>
            <a:spLocks noChangeShapeType="1"/>
          </p:cNvSpPr>
          <p:nvPr/>
        </p:nvSpPr>
        <p:spPr bwMode="auto">
          <a:xfrm>
            <a:off x="4348163" y="6362700"/>
            <a:ext cx="1890712" cy="0"/>
          </a:xfrm>
          <a:prstGeom prst="line">
            <a:avLst/>
          </a:prstGeom>
          <a:noFill/>
          <a:ln w="9525">
            <a:solidFill>
              <a:schemeClr val="tx1"/>
            </a:solidFill>
            <a:prstDash val="dash"/>
            <a:round/>
            <a:headEnd/>
            <a:tailEnd/>
          </a:ln>
          <a:effectLst/>
        </p:spPr>
        <p:txBody>
          <a:bodyPr/>
          <a:lstStyle/>
          <a:p>
            <a:endParaRPr lang="en-US"/>
          </a:p>
        </p:txBody>
      </p:sp>
      <p:sp>
        <p:nvSpPr>
          <p:cNvPr id="674871" name="Line 55"/>
          <p:cNvSpPr>
            <a:spLocks noChangeShapeType="1"/>
          </p:cNvSpPr>
          <p:nvPr/>
        </p:nvSpPr>
        <p:spPr bwMode="auto">
          <a:xfrm>
            <a:off x="4348163" y="6362700"/>
            <a:ext cx="757237" cy="246063"/>
          </a:xfrm>
          <a:prstGeom prst="line">
            <a:avLst/>
          </a:prstGeom>
          <a:noFill/>
          <a:ln w="9525">
            <a:solidFill>
              <a:schemeClr val="tx1"/>
            </a:solidFill>
            <a:round/>
            <a:headEnd/>
            <a:tailEnd/>
          </a:ln>
          <a:effectLst/>
        </p:spPr>
        <p:txBody>
          <a:bodyPr/>
          <a:lstStyle/>
          <a:p>
            <a:endParaRPr lang="en-US"/>
          </a:p>
        </p:txBody>
      </p:sp>
      <p:sp>
        <p:nvSpPr>
          <p:cNvPr id="674872" name="Oval 56"/>
          <p:cNvSpPr>
            <a:spLocks noChangeArrowheads="1"/>
          </p:cNvSpPr>
          <p:nvPr/>
        </p:nvSpPr>
        <p:spPr bwMode="auto">
          <a:xfrm>
            <a:off x="6238875" y="6608763"/>
            <a:ext cx="314325" cy="249237"/>
          </a:xfrm>
          <a:prstGeom prst="ellipse">
            <a:avLst/>
          </a:prstGeom>
          <a:solidFill>
            <a:schemeClr val="bg1"/>
          </a:solidFill>
          <a:ln w="9525">
            <a:solidFill>
              <a:schemeClr val="tx1"/>
            </a:solidFill>
            <a:round/>
            <a:headEnd/>
            <a:tailEnd/>
          </a:ln>
          <a:effectLst/>
        </p:spPr>
        <p:txBody>
          <a:bodyPr wrap="none" anchor="ctr"/>
          <a:lstStyle/>
          <a:p>
            <a:pPr algn="ctr"/>
            <a:r>
              <a:rPr lang="en-US" sz="1400"/>
              <a:t>G</a:t>
            </a:r>
          </a:p>
        </p:txBody>
      </p:sp>
      <p:sp>
        <p:nvSpPr>
          <p:cNvPr id="674873" name="Rectangle 57"/>
          <p:cNvSpPr>
            <a:spLocks noChangeArrowheads="1"/>
          </p:cNvSpPr>
          <p:nvPr/>
        </p:nvSpPr>
        <p:spPr bwMode="auto">
          <a:xfrm>
            <a:off x="5105400" y="6510338"/>
            <a:ext cx="314325" cy="249237"/>
          </a:xfrm>
          <a:prstGeom prst="rect">
            <a:avLst/>
          </a:prstGeom>
          <a:solidFill>
            <a:schemeClr val="bg1"/>
          </a:solidFill>
          <a:ln w="9525">
            <a:solidFill>
              <a:schemeClr val="tx1"/>
            </a:solidFill>
            <a:miter lim="800000"/>
            <a:headEnd/>
            <a:tailEnd/>
          </a:ln>
          <a:effectLst/>
        </p:spPr>
        <p:txBody>
          <a:bodyPr wrap="none" anchor="ctr"/>
          <a:lstStyle/>
          <a:p>
            <a:pPr algn="ctr"/>
            <a:r>
              <a:rPr lang="en-US" sz="1400"/>
              <a:t>A5</a:t>
            </a:r>
          </a:p>
        </p:txBody>
      </p:sp>
      <p:sp>
        <p:nvSpPr>
          <p:cNvPr id="674874" name="Line 58"/>
          <p:cNvSpPr>
            <a:spLocks noChangeShapeType="1"/>
          </p:cNvSpPr>
          <p:nvPr/>
        </p:nvSpPr>
        <p:spPr bwMode="auto">
          <a:xfrm>
            <a:off x="5419725" y="6659563"/>
            <a:ext cx="819150" cy="49212"/>
          </a:xfrm>
          <a:prstGeom prst="line">
            <a:avLst/>
          </a:prstGeom>
          <a:noFill/>
          <a:ln w="9525">
            <a:solidFill>
              <a:schemeClr val="tx1"/>
            </a:solidFill>
            <a:round/>
            <a:headEnd/>
            <a:tailEnd/>
          </a:ln>
          <a:effectLst/>
        </p:spPr>
        <p:txBody>
          <a:bodyPr/>
          <a:lstStyle/>
          <a:p>
            <a:endParaRPr lang="en-US"/>
          </a:p>
        </p:txBody>
      </p:sp>
      <p:sp>
        <p:nvSpPr>
          <p:cNvPr id="674875" name="Oval 59"/>
          <p:cNvSpPr>
            <a:spLocks noChangeArrowheads="1"/>
          </p:cNvSpPr>
          <p:nvPr/>
        </p:nvSpPr>
        <p:spPr bwMode="auto">
          <a:xfrm>
            <a:off x="228600" y="1752600"/>
            <a:ext cx="990600" cy="3276600"/>
          </a:xfrm>
          <a:prstGeom prst="ellipse">
            <a:avLst/>
          </a:prstGeom>
          <a:noFill/>
          <a:ln w="9525">
            <a:solidFill>
              <a:schemeClr val="tx1"/>
            </a:solidFill>
            <a:round/>
            <a:headEnd/>
            <a:tailEnd/>
          </a:ln>
          <a:effectLst/>
        </p:spPr>
        <p:txBody>
          <a:bodyPr wrap="none" anchor="ctr"/>
          <a:lstStyle/>
          <a:p>
            <a:endParaRPr lang="en-US"/>
          </a:p>
        </p:txBody>
      </p:sp>
      <p:sp>
        <p:nvSpPr>
          <p:cNvPr id="674876" name="Oval 60"/>
          <p:cNvSpPr>
            <a:spLocks noChangeArrowheads="1"/>
          </p:cNvSpPr>
          <p:nvPr/>
        </p:nvSpPr>
        <p:spPr bwMode="auto">
          <a:xfrm>
            <a:off x="457200" y="1905000"/>
            <a:ext cx="533400" cy="914400"/>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674877" name="Oval 61"/>
          <p:cNvSpPr>
            <a:spLocks noChangeArrowheads="1"/>
          </p:cNvSpPr>
          <p:nvPr/>
        </p:nvSpPr>
        <p:spPr bwMode="auto">
          <a:xfrm>
            <a:off x="457200" y="2895600"/>
            <a:ext cx="533400" cy="914400"/>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674878" name="Oval 62"/>
          <p:cNvSpPr>
            <a:spLocks noChangeArrowheads="1"/>
          </p:cNvSpPr>
          <p:nvPr/>
        </p:nvSpPr>
        <p:spPr bwMode="auto">
          <a:xfrm>
            <a:off x="457200" y="3886200"/>
            <a:ext cx="533400" cy="914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674879" name="Oval 63"/>
          <p:cNvSpPr>
            <a:spLocks noChangeArrowheads="1"/>
          </p:cNvSpPr>
          <p:nvPr/>
        </p:nvSpPr>
        <p:spPr bwMode="auto">
          <a:xfrm>
            <a:off x="533400" y="1966913"/>
            <a:ext cx="381000" cy="381000"/>
          </a:xfrm>
          <a:prstGeom prst="ellipse">
            <a:avLst/>
          </a:prstGeom>
          <a:solidFill>
            <a:schemeClr val="bg1"/>
          </a:solidFill>
          <a:ln w="9525">
            <a:solidFill>
              <a:schemeClr val="tx1"/>
            </a:solidFill>
            <a:round/>
            <a:headEnd/>
            <a:tailEnd/>
          </a:ln>
          <a:effectLst/>
        </p:spPr>
        <p:txBody>
          <a:bodyPr wrap="none" anchor="ctr"/>
          <a:lstStyle/>
          <a:p>
            <a:pPr algn="ctr"/>
            <a:r>
              <a:rPr lang="en-US"/>
              <a:t>P</a:t>
            </a:r>
          </a:p>
        </p:txBody>
      </p:sp>
      <p:sp>
        <p:nvSpPr>
          <p:cNvPr id="674880" name="Oval 64"/>
          <p:cNvSpPr>
            <a:spLocks noChangeArrowheads="1"/>
          </p:cNvSpPr>
          <p:nvPr/>
        </p:nvSpPr>
        <p:spPr bwMode="auto">
          <a:xfrm>
            <a:off x="533400" y="2376488"/>
            <a:ext cx="381000" cy="381000"/>
          </a:xfrm>
          <a:prstGeom prst="ellipse">
            <a:avLst/>
          </a:prstGeom>
          <a:solidFill>
            <a:schemeClr val="bg1"/>
          </a:solidFill>
          <a:ln w="9525">
            <a:solidFill>
              <a:schemeClr val="tx1"/>
            </a:solidFill>
            <a:round/>
            <a:headEnd/>
            <a:tailEnd/>
          </a:ln>
          <a:effectLst/>
        </p:spPr>
        <p:txBody>
          <a:bodyPr wrap="none" anchor="ctr"/>
          <a:lstStyle/>
          <a:p>
            <a:pPr algn="ctr"/>
            <a:r>
              <a:rPr lang="en-US"/>
              <a:t>M</a:t>
            </a:r>
          </a:p>
        </p:txBody>
      </p:sp>
      <p:sp>
        <p:nvSpPr>
          <p:cNvPr id="674881" name="Oval 65"/>
          <p:cNvSpPr>
            <a:spLocks noChangeArrowheads="1"/>
          </p:cNvSpPr>
          <p:nvPr/>
        </p:nvSpPr>
        <p:spPr bwMode="auto">
          <a:xfrm>
            <a:off x="533400" y="2943225"/>
            <a:ext cx="381000" cy="381000"/>
          </a:xfrm>
          <a:prstGeom prst="ellipse">
            <a:avLst/>
          </a:prstGeom>
          <a:solidFill>
            <a:schemeClr val="bg1"/>
          </a:solidFill>
          <a:ln w="9525">
            <a:solidFill>
              <a:schemeClr val="tx1"/>
            </a:solidFill>
            <a:round/>
            <a:headEnd/>
            <a:tailEnd/>
          </a:ln>
          <a:effectLst/>
        </p:spPr>
        <p:txBody>
          <a:bodyPr wrap="none" anchor="ctr"/>
          <a:lstStyle/>
          <a:p>
            <a:pPr algn="ctr"/>
            <a:r>
              <a:rPr lang="en-US"/>
              <a:t>Q</a:t>
            </a:r>
          </a:p>
        </p:txBody>
      </p:sp>
      <p:sp>
        <p:nvSpPr>
          <p:cNvPr id="674882" name="Oval 66"/>
          <p:cNvSpPr>
            <a:spLocks noChangeArrowheads="1"/>
          </p:cNvSpPr>
          <p:nvPr/>
        </p:nvSpPr>
        <p:spPr bwMode="auto">
          <a:xfrm>
            <a:off x="533400" y="3352800"/>
            <a:ext cx="381000" cy="381000"/>
          </a:xfrm>
          <a:prstGeom prst="ellipse">
            <a:avLst/>
          </a:prstGeom>
          <a:solidFill>
            <a:schemeClr val="bg1"/>
          </a:solidFill>
          <a:ln w="9525">
            <a:solidFill>
              <a:schemeClr val="tx1"/>
            </a:solidFill>
            <a:round/>
            <a:headEnd/>
            <a:tailEnd/>
          </a:ln>
          <a:effectLst/>
        </p:spPr>
        <p:txBody>
          <a:bodyPr wrap="none" anchor="ctr"/>
          <a:lstStyle/>
          <a:p>
            <a:pPr algn="ctr"/>
            <a:r>
              <a:rPr lang="en-US"/>
              <a:t>M</a:t>
            </a:r>
          </a:p>
        </p:txBody>
      </p:sp>
      <p:sp>
        <p:nvSpPr>
          <p:cNvPr id="674883" name="Oval 67"/>
          <p:cNvSpPr>
            <a:spLocks noChangeArrowheads="1"/>
          </p:cNvSpPr>
          <p:nvPr/>
        </p:nvSpPr>
        <p:spPr bwMode="auto">
          <a:xfrm>
            <a:off x="533400" y="3962400"/>
            <a:ext cx="381000" cy="381000"/>
          </a:xfrm>
          <a:prstGeom prst="ellipse">
            <a:avLst/>
          </a:prstGeom>
          <a:solidFill>
            <a:schemeClr val="bg1"/>
          </a:solidFill>
          <a:ln w="9525">
            <a:solidFill>
              <a:schemeClr val="tx1"/>
            </a:solidFill>
            <a:round/>
            <a:headEnd/>
            <a:tailEnd/>
          </a:ln>
          <a:effectLst/>
        </p:spPr>
        <p:txBody>
          <a:bodyPr wrap="none" anchor="ctr"/>
          <a:lstStyle/>
          <a:p>
            <a:pPr algn="ctr"/>
            <a:r>
              <a:rPr lang="en-US"/>
              <a:t>R</a:t>
            </a:r>
          </a:p>
        </p:txBody>
      </p:sp>
      <p:sp>
        <p:nvSpPr>
          <p:cNvPr id="674884" name="Oval 68"/>
          <p:cNvSpPr>
            <a:spLocks noChangeArrowheads="1"/>
          </p:cNvSpPr>
          <p:nvPr/>
        </p:nvSpPr>
        <p:spPr bwMode="auto">
          <a:xfrm>
            <a:off x="533400" y="4371975"/>
            <a:ext cx="381000" cy="381000"/>
          </a:xfrm>
          <a:prstGeom prst="ellipse">
            <a:avLst/>
          </a:prstGeom>
          <a:solidFill>
            <a:schemeClr val="bg1"/>
          </a:solidFill>
          <a:ln w="9525">
            <a:solidFill>
              <a:schemeClr val="tx1"/>
            </a:solidFill>
            <a:round/>
            <a:headEnd/>
            <a:tailEnd/>
          </a:ln>
          <a:effectLst/>
        </p:spPr>
        <p:txBody>
          <a:bodyPr wrap="none" anchor="ctr"/>
          <a:lstStyle/>
          <a:p>
            <a:pPr algn="ctr"/>
            <a:r>
              <a:rPr lang="en-US"/>
              <a:t>M</a:t>
            </a:r>
          </a:p>
        </p:txBody>
      </p:sp>
      <p:sp>
        <p:nvSpPr>
          <p:cNvPr id="674885" name="Oval 69"/>
          <p:cNvSpPr>
            <a:spLocks noChangeArrowheads="1"/>
          </p:cNvSpPr>
          <p:nvPr/>
        </p:nvSpPr>
        <p:spPr bwMode="auto">
          <a:xfrm>
            <a:off x="1828800" y="3079750"/>
            <a:ext cx="314325" cy="190500"/>
          </a:xfrm>
          <a:prstGeom prst="ellipse">
            <a:avLst/>
          </a:prstGeom>
          <a:solidFill>
            <a:schemeClr val="bg1"/>
          </a:solidFill>
          <a:ln w="9525">
            <a:solidFill>
              <a:schemeClr val="tx1"/>
            </a:solidFill>
            <a:round/>
            <a:headEnd/>
            <a:tailEnd/>
          </a:ln>
          <a:effectLst/>
        </p:spPr>
        <p:txBody>
          <a:bodyPr wrap="none" anchor="ctr"/>
          <a:lstStyle/>
          <a:p>
            <a:pPr algn="ctr"/>
            <a:r>
              <a:rPr lang="en-US" sz="1400"/>
              <a:t>Q</a:t>
            </a:r>
          </a:p>
        </p:txBody>
      </p:sp>
      <p:sp>
        <p:nvSpPr>
          <p:cNvPr id="674886" name="Oval 70"/>
          <p:cNvSpPr>
            <a:spLocks noChangeArrowheads="1"/>
          </p:cNvSpPr>
          <p:nvPr/>
        </p:nvSpPr>
        <p:spPr bwMode="auto">
          <a:xfrm>
            <a:off x="1828800" y="3690938"/>
            <a:ext cx="314325" cy="190500"/>
          </a:xfrm>
          <a:prstGeom prst="ellipse">
            <a:avLst/>
          </a:prstGeom>
          <a:solidFill>
            <a:schemeClr val="bg1"/>
          </a:solidFill>
          <a:ln w="9525">
            <a:solidFill>
              <a:schemeClr val="tx1"/>
            </a:solidFill>
            <a:round/>
            <a:headEnd/>
            <a:tailEnd/>
          </a:ln>
          <a:effectLst/>
        </p:spPr>
        <p:txBody>
          <a:bodyPr wrap="none" anchor="ctr"/>
          <a:lstStyle/>
          <a:p>
            <a:pPr algn="ctr"/>
            <a:r>
              <a:rPr lang="en-US" sz="1400"/>
              <a:t>M</a:t>
            </a:r>
          </a:p>
        </p:txBody>
      </p:sp>
      <p:sp>
        <p:nvSpPr>
          <p:cNvPr id="674887" name="Rectangle 71"/>
          <p:cNvSpPr>
            <a:spLocks noChangeArrowheads="1"/>
          </p:cNvSpPr>
          <p:nvPr/>
        </p:nvSpPr>
        <p:spPr bwMode="auto">
          <a:xfrm>
            <a:off x="2962275" y="3194050"/>
            <a:ext cx="312738" cy="190500"/>
          </a:xfrm>
          <a:prstGeom prst="rect">
            <a:avLst/>
          </a:prstGeom>
          <a:solidFill>
            <a:schemeClr val="bg1"/>
          </a:solidFill>
          <a:ln w="9525">
            <a:solidFill>
              <a:schemeClr val="tx1"/>
            </a:solidFill>
            <a:miter lim="800000"/>
            <a:headEnd/>
            <a:tailEnd/>
          </a:ln>
          <a:effectLst/>
        </p:spPr>
        <p:txBody>
          <a:bodyPr wrap="none" anchor="ctr"/>
          <a:lstStyle/>
          <a:p>
            <a:pPr algn="ctr"/>
            <a:r>
              <a:rPr lang="en-US" sz="1400"/>
              <a:t>A2</a:t>
            </a:r>
          </a:p>
        </p:txBody>
      </p:sp>
      <p:sp>
        <p:nvSpPr>
          <p:cNvPr id="674888" name="Line 72"/>
          <p:cNvSpPr>
            <a:spLocks noChangeShapeType="1"/>
          </p:cNvSpPr>
          <p:nvPr/>
        </p:nvSpPr>
        <p:spPr bwMode="auto">
          <a:xfrm>
            <a:off x="2143125" y="3194050"/>
            <a:ext cx="828675" cy="117475"/>
          </a:xfrm>
          <a:prstGeom prst="line">
            <a:avLst/>
          </a:prstGeom>
          <a:noFill/>
          <a:ln w="9525">
            <a:solidFill>
              <a:schemeClr val="tx1"/>
            </a:solidFill>
            <a:round/>
            <a:headEnd/>
            <a:tailEnd/>
          </a:ln>
          <a:effectLst/>
        </p:spPr>
        <p:txBody>
          <a:bodyPr/>
          <a:lstStyle/>
          <a:p>
            <a:endParaRPr lang="en-US"/>
          </a:p>
        </p:txBody>
      </p:sp>
      <p:sp>
        <p:nvSpPr>
          <p:cNvPr id="674889" name="Line 73"/>
          <p:cNvSpPr>
            <a:spLocks noChangeShapeType="1"/>
          </p:cNvSpPr>
          <p:nvPr/>
        </p:nvSpPr>
        <p:spPr bwMode="auto">
          <a:xfrm flipV="1">
            <a:off x="2143125" y="3270250"/>
            <a:ext cx="819150" cy="498475"/>
          </a:xfrm>
          <a:prstGeom prst="line">
            <a:avLst/>
          </a:prstGeom>
          <a:noFill/>
          <a:ln w="9525">
            <a:solidFill>
              <a:schemeClr val="tx1"/>
            </a:solidFill>
            <a:round/>
            <a:headEnd/>
            <a:tailEnd/>
          </a:ln>
          <a:effectLst/>
        </p:spPr>
        <p:txBody>
          <a:bodyPr/>
          <a:lstStyle/>
          <a:p>
            <a:endParaRPr lang="en-US"/>
          </a:p>
        </p:txBody>
      </p:sp>
      <p:sp>
        <p:nvSpPr>
          <p:cNvPr id="674890" name="Oval 74"/>
          <p:cNvSpPr>
            <a:spLocks noChangeArrowheads="1"/>
          </p:cNvSpPr>
          <p:nvPr/>
        </p:nvSpPr>
        <p:spPr bwMode="auto">
          <a:xfrm>
            <a:off x="4032250" y="3079750"/>
            <a:ext cx="314325" cy="190500"/>
          </a:xfrm>
          <a:prstGeom prst="ellipse">
            <a:avLst/>
          </a:prstGeom>
          <a:solidFill>
            <a:schemeClr val="bg1"/>
          </a:solidFill>
          <a:ln w="9525">
            <a:solidFill>
              <a:schemeClr val="tx1"/>
            </a:solidFill>
            <a:round/>
            <a:headEnd/>
            <a:tailEnd/>
          </a:ln>
          <a:effectLst/>
        </p:spPr>
        <p:txBody>
          <a:bodyPr wrap="none" anchor="ctr"/>
          <a:lstStyle/>
          <a:p>
            <a:pPr algn="ctr"/>
            <a:r>
              <a:rPr lang="en-US" sz="1400"/>
              <a:t>Q</a:t>
            </a:r>
          </a:p>
        </p:txBody>
      </p:sp>
      <p:sp>
        <p:nvSpPr>
          <p:cNvPr id="674891" name="Oval 75"/>
          <p:cNvSpPr>
            <a:spLocks noChangeArrowheads="1"/>
          </p:cNvSpPr>
          <p:nvPr/>
        </p:nvSpPr>
        <p:spPr bwMode="auto">
          <a:xfrm>
            <a:off x="4032250" y="3690938"/>
            <a:ext cx="314325" cy="190500"/>
          </a:xfrm>
          <a:prstGeom prst="ellipse">
            <a:avLst/>
          </a:prstGeom>
          <a:solidFill>
            <a:schemeClr val="bg1"/>
          </a:solidFill>
          <a:ln w="9525">
            <a:solidFill>
              <a:schemeClr val="tx1"/>
            </a:solidFill>
            <a:round/>
            <a:headEnd/>
            <a:tailEnd/>
          </a:ln>
          <a:effectLst/>
        </p:spPr>
        <p:txBody>
          <a:bodyPr wrap="none" anchor="ctr"/>
          <a:lstStyle/>
          <a:p>
            <a:pPr algn="ctr"/>
            <a:r>
              <a:rPr lang="en-US" sz="1400"/>
              <a:t>M</a:t>
            </a:r>
          </a:p>
        </p:txBody>
      </p:sp>
      <p:sp>
        <p:nvSpPr>
          <p:cNvPr id="674892" name="Oval 76"/>
          <p:cNvSpPr>
            <a:spLocks noChangeArrowheads="1"/>
          </p:cNvSpPr>
          <p:nvPr/>
        </p:nvSpPr>
        <p:spPr bwMode="auto">
          <a:xfrm>
            <a:off x="4032250" y="3995738"/>
            <a:ext cx="314325" cy="192087"/>
          </a:xfrm>
          <a:prstGeom prst="ellipse">
            <a:avLst/>
          </a:prstGeom>
          <a:solidFill>
            <a:schemeClr val="bg1"/>
          </a:solidFill>
          <a:ln w="9525">
            <a:solidFill>
              <a:schemeClr val="tx1"/>
            </a:solidFill>
            <a:round/>
            <a:headEnd/>
            <a:tailEnd/>
          </a:ln>
          <a:effectLst/>
        </p:spPr>
        <p:txBody>
          <a:bodyPr wrap="none" anchor="ctr"/>
          <a:lstStyle/>
          <a:p>
            <a:pPr algn="ctr"/>
            <a:r>
              <a:rPr lang="en-US" sz="1400"/>
              <a:t>K</a:t>
            </a:r>
          </a:p>
        </p:txBody>
      </p:sp>
      <p:sp>
        <p:nvSpPr>
          <p:cNvPr id="674893" name="Line 77"/>
          <p:cNvSpPr>
            <a:spLocks noChangeShapeType="1"/>
          </p:cNvSpPr>
          <p:nvPr/>
        </p:nvSpPr>
        <p:spPr bwMode="auto">
          <a:xfrm>
            <a:off x="3276600" y="3276600"/>
            <a:ext cx="757238" cy="765175"/>
          </a:xfrm>
          <a:prstGeom prst="line">
            <a:avLst/>
          </a:prstGeom>
          <a:noFill/>
          <a:ln w="9525">
            <a:solidFill>
              <a:schemeClr val="tx1"/>
            </a:solidFill>
            <a:round/>
            <a:headEnd/>
            <a:tailEnd/>
          </a:ln>
          <a:effectLst/>
        </p:spPr>
        <p:txBody>
          <a:bodyPr/>
          <a:lstStyle/>
          <a:p>
            <a:endParaRPr lang="en-US"/>
          </a:p>
        </p:txBody>
      </p:sp>
      <p:sp>
        <p:nvSpPr>
          <p:cNvPr id="674894" name="Line 78"/>
          <p:cNvSpPr>
            <a:spLocks noChangeShapeType="1"/>
          </p:cNvSpPr>
          <p:nvPr/>
        </p:nvSpPr>
        <p:spPr bwMode="auto">
          <a:xfrm>
            <a:off x="2143125" y="3154363"/>
            <a:ext cx="1889125" cy="0"/>
          </a:xfrm>
          <a:prstGeom prst="line">
            <a:avLst/>
          </a:prstGeom>
          <a:noFill/>
          <a:ln w="9525">
            <a:solidFill>
              <a:schemeClr val="tx1"/>
            </a:solidFill>
            <a:prstDash val="dash"/>
            <a:round/>
            <a:headEnd/>
            <a:tailEnd/>
          </a:ln>
          <a:effectLst/>
        </p:spPr>
        <p:txBody>
          <a:bodyPr/>
          <a:lstStyle/>
          <a:p>
            <a:endParaRPr lang="en-US"/>
          </a:p>
        </p:txBody>
      </p:sp>
      <p:sp>
        <p:nvSpPr>
          <p:cNvPr id="674895" name="Line 79"/>
          <p:cNvSpPr>
            <a:spLocks noChangeShapeType="1"/>
          </p:cNvSpPr>
          <p:nvPr/>
        </p:nvSpPr>
        <p:spPr bwMode="auto">
          <a:xfrm>
            <a:off x="2143125" y="3768725"/>
            <a:ext cx="1889125" cy="0"/>
          </a:xfrm>
          <a:prstGeom prst="line">
            <a:avLst/>
          </a:prstGeom>
          <a:noFill/>
          <a:ln w="9525">
            <a:solidFill>
              <a:schemeClr val="tx1"/>
            </a:solidFill>
            <a:prstDash val="dash"/>
            <a:round/>
            <a:headEnd/>
            <a:tailEnd/>
          </a:ln>
          <a:effectLst/>
        </p:spPr>
        <p:txBody>
          <a:bodyPr/>
          <a:lstStyle/>
          <a:p>
            <a:endParaRPr lang="en-US"/>
          </a:p>
        </p:txBody>
      </p:sp>
      <p:sp>
        <p:nvSpPr>
          <p:cNvPr id="674896" name="Rectangle 80"/>
          <p:cNvSpPr>
            <a:spLocks noChangeArrowheads="1"/>
          </p:cNvSpPr>
          <p:nvPr/>
        </p:nvSpPr>
        <p:spPr bwMode="auto">
          <a:xfrm>
            <a:off x="5164138" y="3194050"/>
            <a:ext cx="314325" cy="190500"/>
          </a:xfrm>
          <a:prstGeom prst="rect">
            <a:avLst/>
          </a:prstGeom>
          <a:solidFill>
            <a:schemeClr val="bg1"/>
          </a:solidFill>
          <a:ln w="9525">
            <a:solidFill>
              <a:schemeClr val="tx1"/>
            </a:solidFill>
            <a:miter lim="800000"/>
            <a:headEnd/>
            <a:tailEnd/>
          </a:ln>
          <a:effectLst/>
        </p:spPr>
        <p:txBody>
          <a:bodyPr wrap="none" anchor="ctr"/>
          <a:lstStyle/>
          <a:p>
            <a:pPr algn="ctr"/>
            <a:r>
              <a:rPr lang="en-US" sz="1400"/>
              <a:t>A2</a:t>
            </a:r>
          </a:p>
        </p:txBody>
      </p:sp>
      <p:sp>
        <p:nvSpPr>
          <p:cNvPr id="674897" name="Line 81"/>
          <p:cNvSpPr>
            <a:spLocks noChangeShapeType="1"/>
          </p:cNvSpPr>
          <p:nvPr/>
        </p:nvSpPr>
        <p:spPr bwMode="auto">
          <a:xfrm>
            <a:off x="4346575" y="3194050"/>
            <a:ext cx="809625" cy="117475"/>
          </a:xfrm>
          <a:prstGeom prst="line">
            <a:avLst/>
          </a:prstGeom>
          <a:noFill/>
          <a:ln w="9525">
            <a:solidFill>
              <a:schemeClr val="tx1"/>
            </a:solidFill>
            <a:round/>
            <a:headEnd/>
            <a:tailEnd/>
          </a:ln>
          <a:effectLst/>
        </p:spPr>
        <p:txBody>
          <a:bodyPr/>
          <a:lstStyle/>
          <a:p>
            <a:endParaRPr lang="en-US"/>
          </a:p>
        </p:txBody>
      </p:sp>
      <p:sp>
        <p:nvSpPr>
          <p:cNvPr id="674898" name="Line 82"/>
          <p:cNvSpPr>
            <a:spLocks noChangeShapeType="1"/>
          </p:cNvSpPr>
          <p:nvPr/>
        </p:nvSpPr>
        <p:spPr bwMode="auto">
          <a:xfrm flipV="1">
            <a:off x="4346575" y="3270250"/>
            <a:ext cx="817563" cy="498475"/>
          </a:xfrm>
          <a:prstGeom prst="line">
            <a:avLst/>
          </a:prstGeom>
          <a:noFill/>
          <a:ln w="9525">
            <a:solidFill>
              <a:schemeClr val="tx1"/>
            </a:solidFill>
            <a:round/>
            <a:headEnd/>
            <a:tailEnd/>
          </a:ln>
          <a:effectLst/>
        </p:spPr>
        <p:txBody>
          <a:bodyPr/>
          <a:lstStyle/>
          <a:p>
            <a:endParaRPr lang="en-US"/>
          </a:p>
        </p:txBody>
      </p:sp>
      <p:sp>
        <p:nvSpPr>
          <p:cNvPr id="674899" name="Line 83"/>
          <p:cNvSpPr>
            <a:spLocks noChangeShapeType="1"/>
          </p:cNvSpPr>
          <p:nvPr/>
        </p:nvSpPr>
        <p:spPr bwMode="auto">
          <a:xfrm>
            <a:off x="5478463" y="3270250"/>
            <a:ext cx="755650" cy="765175"/>
          </a:xfrm>
          <a:prstGeom prst="line">
            <a:avLst/>
          </a:prstGeom>
          <a:noFill/>
          <a:ln w="9525">
            <a:solidFill>
              <a:schemeClr val="tx1"/>
            </a:solidFill>
            <a:round/>
            <a:headEnd/>
            <a:tailEnd/>
          </a:ln>
          <a:effectLst/>
        </p:spPr>
        <p:txBody>
          <a:bodyPr/>
          <a:lstStyle/>
          <a:p>
            <a:endParaRPr lang="en-US"/>
          </a:p>
        </p:txBody>
      </p:sp>
      <p:sp>
        <p:nvSpPr>
          <p:cNvPr id="674900" name="Line 84"/>
          <p:cNvSpPr>
            <a:spLocks noChangeShapeType="1"/>
          </p:cNvSpPr>
          <p:nvPr/>
        </p:nvSpPr>
        <p:spPr bwMode="auto">
          <a:xfrm>
            <a:off x="4346575" y="3768725"/>
            <a:ext cx="1887538" cy="0"/>
          </a:xfrm>
          <a:prstGeom prst="line">
            <a:avLst/>
          </a:prstGeom>
          <a:noFill/>
          <a:ln w="9525">
            <a:solidFill>
              <a:schemeClr val="tx1"/>
            </a:solidFill>
            <a:prstDash val="dash"/>
            <a:round/>
            <a:headEnd/>
            <a:tailEnd/>
          </a:ln>
          <a:effectLst/>
        </p:spPr>
        <p:txBody>
          <a:bodyPr/>
          <a:lstStyle/>
          <a:p>
            <a:endParaRPr lang="en-US"/>
          </a:p>
        </p:txBody>
      </p:sp>
      <p:sp>
        <p:nvSpPr>
          <p:cNvPr id="674901" name="Oval 85"/>
          <p:cNvSpPr>
            <a:spLocks noChangeArrowheads="1"/>
          </p:cNvSpPr>
          <p:nvPr/>
        </p:nvSpPr>
        <p:spPr bwMode="auto">
          <a:xfrm>
            <a:off x="6234113" y="3079750"/>
            <a:ext cx="314325" cy="190500"/>
          </a:xfrm>
          <a:prstGeom prst="ellipse">
            <a:avLst/>
          </a:prstGeom>
          <a:solidFill>
            <a:schemeClr val="bg1"/>
          </a:solidFill>
          <a:ln w="9525">
            <a:solidFill>
              <a:schemeClr val="tx1"/>
            </a:solidFill>
            <a:round/>
            <a:headEnd/>
            <a:tailEnd/>
          </a:ln>
          <a:effectLst/>
        </p:spPr>
        <p:txBody>
          <a:bodyPr wrap="none" anchor="ctr"/>
          <a:lstStyle/>
          <a:p>
            <a:pPr algn="ctr"/>
            <a:r>
              <a:rPr lang="en-US" sz="1400"/>
              <a:t>Q</a:t>
            </a:r>
          </a:p>
        </p:txBody>
      </p:sp>
      <p:sp>
        <p:nvSpPr>
          <p:cNvPr id="674902" name="Oval 86"/>
          <p:cNvSpPr>
            <a:spLocks noChangeArrowheads="1"/>
          </p:cNvSpPr>
          <p:nvPr/>
        </p:nvSpPr>
        <p:spPr bwMode="auto">
          <a:xfrm>
            <a:off x="6234113" y="3995738"/>
            <a:ext cx="314325" cy="192087"/>
          </a:xfrm>
          <a:prstGeom prst="ellipse">
            <a:avLst/>
          </a:prstGeom>
          <a:solidFill>
            <a:schemeClr val="bg1"/>
          </a:solidFill>
          <a:ln w="9525">
            <a:solidFill>
              <a:schemeClr val="tx1"/>
            </a:solidFill>
            <a:round/>
            <a:headEnd/>
            <a:tailEnd/>
          </a:ln>
          <a:effectLst/>
        </p:spPr>
        <p:txBody>
          <a:bodyPr wrap="none" anchor="ctr"/>
          <a:lstStyle/>
          <a:p>
            <a:pPr algn="ctr"/>
            <a:r>
              <a:rPr lang="en-US" sz="1400"/>
              <a:t>K</a:t>
            </a:r>
          </a:p>
        </p:txBody>
      </p:sp>
      <p:sp>
        <p:nvSpPr>
          <p:cNvPr id="674903" name="Rectangle 87"/>
          <p:cNvSpPr>
            <a:spLocks noChangeArrowheads="1"/>
          </p:cNvSpPr>
          <p:nvPr/>
        </p:nvSpPr>
        <p:spPr bwMode="auto">
          <a:xfrm>
            <a:off x="5102225" y="4149725"/>
            <a:ext cx="314325" cy="190500"/>
          </a:xfrm>
          <a:prstGeom prst="rect">
            <a:avLst/>
          </a:prstGeom>
          <a:solidFill>
            <a:schemeClr val="bg1"/>
          </a:solidFill>
          <a:ln w="9525">
            <a:solidFill>
              <a:schemeClr val="tx1"/>
            </a:solidFill>
            <a:miter lim="800000"/>
            <a:headEnd/>
            <a:tailEnd/>
          </a:ln>
          <a:effectLst/>
        </p:spPr>
        <p:txBody>
          <a:bodyPr wrap="none" anchor="ctr"/>
          <a:lstStyle/>
          <a:p>
            <a:pPr algn="ctr"/>
            <a:r>
              <a:rPr lang="en-US" sz="1400"/>
              <a:t>A4</a:t>
            </a:r>
          </a:p>
        </p:txBody>
      </p:sp>
      <p:sp>
        <p:nvSpPr>
          <p:cNvPr id="674904" name="Line 88"/>
          <p:cNvSpPr>
            <a:spLocks noChangeShapeType="1"/>
          </p:cNvSpPr>
          <p:nvPr/>
        </p:nvSpPr>
        <p:spPr bwMode="auto">
          <a:xfrm>
            <a:off x="4346575" y="4073525"/>
            <a:ext cx="1887538" cy="0"/>
          </a:xfrm>
          <a:prstGeom prst="line">
            <a:avLst/>
          </a:prstGeom>
          <a:noFill/>
          <a:ln w="9525">
            <a:solidFill>
              <a:schemeClr val="tx1"/>
            </a:solidFill>
            <a:prstDash val="dash"/>
            <a:round/>
            <a:headEnd/>
            <a:tailEnd/>
          </a:ln>
          <a:effectLst/>
        </p:spPr>
        <p:txBody>
          <a:bodyPr/>
          <a:lstStyle/>
          <a:p>
            <a:endParaRPr lang="en-US"/>
          </a:p>
        </p:txBody>
      </p:sp>
      <p:sp>
        <p:nvSpPr>
          <p:cNvPr id="674905" name="Line 89"/>
          <p:cNvSpPr>
            <a:spLocks noChangeShapeType="1"/>
          </p:cNvSpPr>
          <p:nvPr/>
        </p:nvSpPr>
        <p:spPr bwMode="auto">
          <a:xfrm>
            <a:off x="4346575" y="4073525"/>
            <a:ext cx="755650" cy="190500"/>
          </a:xfrm>
          <a:prstGeom prst="line">
            <a:avLst/>
          </a:prstGeom>
          <a:noFill/>
          <a:ln w="9525">
            <a:solidFill>
              <a:schemeClr val="tx1"/>
            </a:solidFill>
            <a:round/>
            <a:headEnd/>
            <a:tailEnd/>
          </a:ln>
          <a:effectLst/>
        </p:spPr>
        <p:txBody>
          <a:bodyPr/>
          <a:lstStyle/>
          <a:p>
            <a:endParaRPr lang="en-US"/>
          </a:p>
        </p:txBody>
      </p:sp>
      <p:sp>
        <p:nvSpPr>
          <p:cNvPr id="674906" name="Oval 90"/>
          <p:cNvSpPr>
            <a:spLocks noChangeArrowheads="1"/>
          </p:cNvSpPr>
          <p:nvPr/>
        </p:nvSpPr>
        <p:spPr bwMode="auto">
          <a:xfrm>
            <a:off x="6234113" y="4608513"/>
            <a:ext cx="314325" cy="192087"/>
          </a:xfrm>
          <a:prstGeom prst="ellipse">
            <a:avLst/>
          </a:prstGeom>
          <a:solidFill>
            <a:schemeClr val="bg1"/>
          </a:solidFill>
          <a:ln w="9525">
            <a:solidFill>
              <a:schemeClr val="tx1"/>
            </a:solidFill>
            <a:round/>
            <a:headEnd/>
            <a:tailEnd/>
          </a:ln>
          <a:effectLst/>
        </p:spPr>
        <p:txBody>
          <a:bodyPr wrap="none" anchor="ctr"/>
          <a:lstStyle/>
          <a:p>
            <a:pPr algn="ctr"/>
            <a:r>
              <a:rPr lang="en-US" sz="1400"/>
              <a:t>G</a:t>
            </a:r>
          </a:p>
        </p:txBody>
      </p:sp>
      <p:sp>
        <p:nvSpPr>
          <p:cNvPr id="674907" name="Line 91"/>
          <p:cNvSpPr>
            <a:spLocks noChangeShapeType="1"/>
          </p:cNvSpPr>
          <p:nvPr/>
        </p:nvSpPr>
        <p:spPr bwMode="auto">
          <a:xfrm>
            <a:off x="5416550" y="4264025"/>
            <a:ext cx="817563" cy="420688"/>
          </a:xfrm>
          <a:prstGeom prst="line">
            <a:avLst/>
          </a:prstGeom>
          <a:noFill/>
          <a:ln w="9525">
            <a:solidFill>
              <a:schemeClr val="tx1"/>
            </a:solidFill>
            <a:round/>
            <a:headEnd/>
            <a:tailEnd/>
          </a:ln>
          <a:effectLst/>
        </p:spPr>
        <p:txBody>
          <a:bodyPr/>
          <a:lstStyle/>
          <a:p>
            <a:endParaRPr lang="en-US"/>
          </a:p>
        </p:txBody>
      </p:sp>
      <p:sp>
        <p:nvSpPr>
          <p:cNvPr id="674908" name="Oval 92"/>
          <p:cNvSpPr>
            <a:spLocks noChangeArrowheads="1"/>
          </p:cNvSpPr>
          <p:nvPr/>
        </p:nvSpPr>
        <p:spPr bwMode="auto">
          <a:xfrm>
            <a:off x="6238875" y="3687763"/>
            <a:ext cx="314325" cy="190500"/>
          </a:xfrm>
          <a:prstGeom prst="ellipse">
            <a:avLst/>
          </a:prstGeom>
          <a:solidFill>
            <a:schemeClr val="bg1"/>
          </a:solidFill>
          <a:ln w="9525">
            <a:solidFill>
              <a:schemeClr val="tx1"/>
            </a:solidFill>
            <a:round/>
            <a:headEnd/>
            <a:tailEnd/>
          </a:ln>
          <a:effectLst/>
        </p:spPr>
        <p:txBody>
          <a:bodyPr wrap="none" anchor="ctr"/>
          <a:lstStyle/>
          <a:p>
            <a:pPr algn="ctr"/>
            <a:r>
              <a:rPr lang="en-US" sz="1400"/>
              <a:t>M</a:t>
            </a:r>
          </a:p>
        </p:txBody>
      </p:sp>
      <p:sp>
        <p:nvSpPr>
          <p:cNvPr id="674909" name="Line 93"/>
          <p:cNvSpPr>
            <a:spLocks noChangeShapeType="1"/>
          </p:cNvSpPr>
          <p:nvPr/>
        </p:nvSpPr>
        <p:spPr bwMode="auto">
          <a:xfrm>
            <a:off x="4341813" y="3162300"/>
            <a:ext cx="1889125" cy="0"/>
          </a:xfrm>
          <a:prstGeom prst="line">
            <a:avLst/>
          </a:prstGeom>
          <a:noFill/>
          <a:ln w="9525">
            <a:solidFill>
              <a:schemeClr val="tx1"/>
            </a:solidFill>
            <a:prstDash val="dash"/>
            <a:round/>
            <a:headEnd/>
            <a:tailEnd/>
          </a:ln>
          <a:effectLst/>
        </p:spPr>
        <p:txBody>
          <a:bodyPr/>
          <a:lstStyle/>
          <a:p>
            <a:endParaRPr lang="en-US"/>
          </a:p>
        </p:txBody>
      </p:sp>
      <p:sp>
        <p:nvSpPr>
          <p:cNvPr id="674910" name="Oval 94"/>
          <p:cNvSpPr>
            <a:spLocks noChangeArrowheads="1"/>
          </p:cNvSpPr>
          <p:nvPr/>
        </p:nvSpPr>
        <p:spPr bwMode="auto">
          <a:xfrm>
            <a:off x="6248400" y="2624138"/>
            <a:ext cx="314325" cy="195262"/>
          </a:xfrm>
          <a:prstGeom prst="ellipse">
            <a:avLst/>
          </a:prstGeom>
          <a:solidFill>
            <a:schemeClr val="bg2"/>
          </a:solidFill>
          <a:ln w="9525">
            <a:solidFill>
              <a:schemeClr val="tx1"/>
            </a:solidFill>
            <a:round/>
            <a:headEnd/>
            <a:tailEnd/>
          </a:ln>
          <a:effectLst/>
        </p:spPr>
        <p:txBody>
          <a:bodyPr wrap="none" anchor="ctr"/>
          <a:lstStyle/>
          <a:p>
            <a:pPr algn="ctr"/>
            <a:r>
              <a:rPr lang="en-US" sz="1400"/>
              <a:t>G</a:t>
            </a:r>
          </a:p>
        </p:txBody>
      </p:sp>
      <p:sp>
        <p:nvSpPr>
          <p:cNvPr id="674911" name="Rectangle 95"/>
          <p:cNvSpPr>
            <a:spLocks noChangeArrowheads="1"/>
          </p:cNvSpPr>
          <p:nvPr/>
        </p:nvSpPr>
        <p:spPr bwMode="auto">
          <a:xfrm>
            <a:off x="5105400" y="2168525"/>
            <a:ext cx="314325" cy="193675"/>
          </a:xfrm>
          <a:prstGeom prst="rect">
            <a:avLst/>
          </a:prstGeom>
          <a:solidFill>
            <a:schemeClr val="bg2"/>
          </a:solidFill>
          <a:ln w="9525">
            <a:solidFill>
              <a:schemeClr val="tx1"/>
            </a:solidFill>
            <a:miter lim="800000"/>
            <a:headEnd/>
            <a:tailEnd/>
          </a:ln>
          <a:effectLst/>
        </p:spPr>
        <p:txBody>
          <a:bodyPr wrap="none" anchor="ctr"/>
          <a:lstStyle/>
          <a:p>
            <a:pPr algn="ctr"/>
            <a:r>
              <a:rPr lang="en-US" sz="1400"/>
              <a:t>A4</a:t>
            </a:r>
          </a:p>
        </p:txBody>
      </p:sp>
      <p:sp>
        <p:nvSpPr>
          <p:cNvPr id="674912" name="Oval 96"/>
          <p:cNvSpPr>
            <a:spLocks noChangeArrowheads="1"/>
          </p:cNvSpPr>
          <p:nvPr/>
        </p:nvSpPr>
        <p:spPr bwMode="auto">
          <a:xfrm>
            <a:off x="4038600" y="2006600"/>
            <a:ext cx="314325" cy="193675"/>
          </a:xfrm>
          <a:prstGeom prst="ellipse">
            <a:avLst/>
          </a:prstGeom>
          <a:solidFill>
            <a:schemeClr val="bg2"/>
          </a:solidFill>
          <a:ln w="9525">
            <a:solidFill>
              <a:schemeClr val="tx1"/>
            </a:solidFill>
            <a:round/>
            <a:headEnd/>
            <a:tailEnd/>
          </a:ln>
          <a:effectLst/>
        </p:spPr>
        <p:txBody>
          <a:bodyPr wrap="none" anchor="ctr"/>
          <a:lstStyle/>
          <a:p>
            <a:pPr algn="ctr"/>
            <a:r>
              <a:rPr lang="en-US" sz="1400"/>
              <a:t>K</a:t>
            </a:r>
          </a:p>
        </p:txBody>
      </p:sp>
      <p:sp>
        <p:nvSpPr>
          <p:cNvPr id="674913" name="Rectangle 97"/>
          <p:cNvSpPr>
            <a:spLocks noChangeArrowheads="1"/>
          </p:cNvSpPr>
          <p:nvPr/>
        </p:nvSpPr>
        <p:spPr bwMode="auto">
          <a:xfrm>
            <a:off x="2962275" y="838200"/>
            <a:ext cx="314325" cy="193675"/>
          </a:xfrm>
          <a:prstGeom prst="rect">
            <a:avLst/>
          </a:prstGeom>
          <a:solidFill>
            <a:schemeClr val="bg2"/>
          </a:solidFill>
          <a:ln w="9525">
            <a:solidFill>
              <a:schemeClr val="tx1"/>
            </a:solidFill>
            <a:miter lim="800000"/>
            <a:headEnd/>
            <a:tailEnd/>
          </a:ln>
          <a:effectLst/>
        </p:spPr>
        <p:txBody>
          <a:bodyPr wrap="none" anchor="ctr"/>
          <a:lstStyle/>
          <a:p>
            <a:pPr algn="ctr"/>
            <a:r>
              <a:rPr lang="en-US" sz="1400"/>
              <a:t>A1</a:t>
            </a:r>
          </a:p>
        </p:txBody>
      </p:sp>
      <p:sp>
        <p:nvSpPr>
          <p:cNvPr id="674914" name="Oval 98"/>
          <p:cNvSpPr>
            <a:spLocks noChangeArrowheads="1"/>
          </p:cNvSpPr>
          <p:nvPr/>
        </p:nvSpPr>
        <p:spPr bwMode="auto">
          <a:xfrm>
            <a:off x="1828800" y="1689100"/>
            <a:ext cx="314325" cy="193675"/>
          </a:xfrm>
          <a:prstGeom prst="ellipse">
            <a:avLst/>
          </a:prstGeom>
          <a:solidFill>
            <a:schemeClr val="bg2"/>
          </a:solidFill>
          <a:ln w="9525">
            <a:solidFill>
              <a:schemeClr val="tx1"/>
            </a:solidFill>
            <a:round/>
            <a:headEnd/>
            <a:tailEnd/>
          </a:ln>
          <a:effectLst/>
        </p:spPr>
        <p:txBody>
          <a:bodyPr wrap="none" anchor="ctr"/>
          <a:lstStyle/>
          <a:p>
            <a:pPr algn="ctr"/>
            <a:r>
              <a:rPr lang="en-US" sz="1400"/>
              <a:t>M</a:t>
            </a:r>
          </a:p>
        </p:txBody>
      </p:sp>
      <p:sp>
        <p:nvSpPr>
          <p:cNvPr id="674915" name="Oval 99"/>
          <p:cNvSpPr>
            <a:spLocks noChangeArrowheads="1"/>
          </p:cNvSpPr>
          <p:nvPr/>
        </p:nvSpPr>
        <p:spPr bwMode="auto">
          <a:xfrm>
            <a:off x="1828800" y="762000"/>
            <a:ext cx="314325" cy="193675"/>
          </a:xfrm>
          <a:prstGeom prst="ellipse">
            <a:avLst/>
          </a:prstGeom>
          <a:solidFill>
            <a:schemeClr val="bg2"/>
          </a:solidFill>
          <a:ln w="9525">
            <a:solidFill>
              <a:schemeClr val="tx1"/>
            </a:solidFill>
            <a:round/>
            <a:headEnd/>
            <a:tailEnd/>
          </a:ln>
          <a:effectLst/>
        </p:spPr>
        <p:txBody>
          <a:bodyPr wrap="none" anchor="ctr"/>
          <a:lstStyle/>
          <a:p>
            <a:pPr algn="ctr"/>
            <a:r>
              <a:rPr lang="en-US" sz="1400"/>
              <a:t>P</a:t>
            </a:r>
          </a:p>
        </p:txBody>
      </p:sp>
      <p:sp>
        <p:nvSpPr>
          <p:cNvPr id="674916" name="Oval 100"/>
          <p:cNvSpPr>
            <a:spLocks noChangeArrowheads="1"/>
          </p:cNvSpPr>
          <p:nvPr/>
        </p:nvSpPr>
        <p:spPr bwMode="auto">
          <a:xfrm>
            <a:off x="6235700" y="4610100"/>
            <a:ext cx="314325" cy="192088"/>
          </a:xfrm>
          <a:prstGeom prst="ellipse">
            <a:avLst/>
          </a:prstGeom>
          <a:solidFill>
            <a:schemeClr val="bg2"/>
          </a:solidFill>
          <a:ln w="9525">
            <a:solidFill>
              <a:schemeClr val="tx1"/>
            </a:solidFill>
            <a:round/>
            <a:headEnd/>
            <a:tailEnd/>
          </a:ln>
          <a:effectLst/>
        </p:spPr>
        <p:txBody>
          <a:bodyPr wrap="none" anchor="ctr"/>
          <a:lstStyle/>
          <a:p>
            <a:pPr algn="ctr"/>
            <a:r>
              <a:rPr lang="en-US" sz="1400"/>
              <a:t>G</a:t>
            </a:r>
          </a:p>
        </p:txBody>
      </p:sp>
      <p:sp>
        <p:nvSpPr>
          <p:cNvPr id="674917" name="Rectangle 101"/>
          <p:cNvSpPr>
            <a:spLocks noChangeArrowheads="1"/>
          </p:cNvSpPr>
          <p:nvPr/>
        </p:nvSpPr>
        <p:spPr bwMode="auto">
          <a:xfrm>
            <a:off x="5095875" y="4152900"/>
            <a:ext cx="314325" cy="190500"/>
          </a:xfrm>
          <a:prstGeom prst="rect">
            <a:avLst/>
          </a:prstGeom>
          <a:solidFill>
            <a:schemeClr val="bg2"/>
          </a:solidFill>
          <a:ln w="9525">
            <a:solidFill>
              <a:schemeClr val="tx1"/>
            </a:solidFill>
            <a:miter lim="800000"/>
            <a:headEnd/>
            <a:tailEnd/>
          </a:ln>
          <a:effectLst/>
        </p:spPr>
        <p:txBody>
          <a:bodyPr wrap="none" anchor="ctr"/>
          <a:lstStyle/>
          <a:p>
            <a:pPr algn="ctr"/>
            <a:r>
              <a:rPr lang="en-US" sz="1400"/>
              <a:t>A4</a:t>
            </a:r>
          </a:p>
        </p:txBody>
      </p:sp>
      <p:sp>
        <p:nvSpPr>
          <p:cNvPr id="674918" name="Oval 102"/>
          <p:cNvSpPr>
            <a:spLocks noChangeArrowheads="1"/>
          </p:cNvSpPr>
          <p:nvPr/>
        </p:nvSpPr>
        <p:spPr bwMode="auto">
          <a:xfrm>
            <a:off x="4038600" y="3998913"/>
            <a:ext cx="314325" cy="192087"/>
          </a:xfrm>
          <a:prstGeom prst="ellipse">
            <a:avLst/>
          </a:prstGeom>
          <a:solidFill>
            <a:schemeClr val="bg2"/>
          </a:solidFill>
          <a:ln w="9525">
            <a:solidFill>
              <a:schemeClr val="tx1"/>
            </a:solidFill>
            <a:round/>
            <a:headEnd/>
            <a:tailEnd/>
          </a:ln>
          <a:effectLst/>
        </p:spPr>
        <p:txBody>
          <a:bodyPr wrap="none" anchor="ctr"/>
          <a:lstStyle/>
          <a:p>
            <a:pPr algn="ctr"/>
            <a:r>
              <a:rPr lang="en-US" sz="1400"/>
              <a:t>K</a:t>
            </a:r>
          </a:p>
        </p:txBody>
      </p:sp>
      <p:sp>
        <p:nvSpPr>
          <p:cNvPr id="674919" name="Rectangle 103"/>
          <p:cNvSpPr>
            <a:spLocks noChangeArrowheads="1"/>
          </p:cNvSpPr>
          <p:nvPr/>
        </p:nvSpPr>
        <p:spPr bwMode="auto">
          <a:xfrm>
            <a:off x="2959100" y="3187700"/>
            <a:ext cx="312738" cy="190500"/>
          </a:xfrm>
          <a:prstGeom prst="rect">
            <a:avLst/>
          </a:prstGeom>
          <a:solidFill>
            <a:schemeClr val="bg2"/>
          </a:solidFill>
          <a:ln w="9525">
            <a:solidFill>
              <a:schemeClr val="tx1"/>
            </a:solidFill>
            <a:miter lim="800000"/>
            <a:headEnd/>
            <a:tailEnd/>
          </a:ln>
          <a:effectLst/>
        </p:spPr>
        <p:txBody>
          <a:bodyPr wrap="none" anchor="ctr"/>
          <a:lstStyle/>
          <a:p>
            <a:pPr algn="ctr"/>
            <a:r>
              <a:rPr lang="en-US" sz="1400"/>
              <a:t>A2</a:t>
            </a:r>
          </a:p>
        </p:txBody>
      </p:sp>
      <p:sp>
        <p:nvSpPr>
          <p:cNvPr id="674920" name="Oval 104"/>
          <p:cNvSpPr>
            <a:spLocks noChangeArrowheads="1"/>
          </p:cNvSpPr>
          <p:nvPr/>
        </p:nvSpPr>
        <p:spPr bwMode="auto">
          <a:xfrm>
            <a:off x="1828800" y="3086100"/>
            <a:ext cx="314325" cy="190500"/>
          </a:xfrm>
          <a:prstGeom prst="ellipse">
            <a:avLst/>
          </a:prstGeom>
          <a:solidFill>
            <a:schemeClr val="bg2"/>
          </a:solidFill>
          <a:ln w="9525">
            <a:solidFill>
              <a:schemeClr val="tx1"/>
            </a:solidFill>
            <a:round/>
            <a:headEnd/>
            <a:tailEnd/>
          </a:ln>
          <a:effectLst/>
        </p:spPr>
        <p:txBody>
          <a:bodyPr wrap="none" anchor="ctr"/>
          <a:lstStyle/>
          <a:p>
            <a:pPr algn="ctr"/>
            <a:r>
              <a:rPr lang="en-US" sz="1400"/>
              <a:t>Q</a:t>
            </a:r>
          </a:p>
        </p:txBody>
      </p:sp>
      <p:sp>
        <p:nvSpPr>
          <p:cNvPr id="674921" name="Oval 105"/>
          <p:cNvSpPr>
            <a:spLocks noChangeArrowheads="1"/>
          </p:cNvSpPr>
          <p:nvPr/>
        </p:nvSpPr>
        <p:spPr bwMode="auto">
          <a:xfrm>
            <a:off x="1828800" y="3695700"/>
            <a:ext cx="314325" cy="190500"/>
          </a:xfrm>
          <a:prstGeom prst="ellipse">
            <a:avLst/>
          </a:prstGeom>
          <a:solidFill>
            <a:schemeClr val="bg2"/>
          </a:solidFill>
          <a:ln w="9525">
            <a:solidFill>
              <a:schemeClr val="tx1"/>
            </a:solidFill>
            <a:round/>
            <a:headEnd/>
            <a:tailEnd/>
          </a:ln>
          <a:effectLst/>
        </p:spPr>
        <p:txBody>
          <a:bodyPr wrap="none" anchor="ctr"/>
          <a:lstStyle/>
          <a:p>
            <a:pPr algn="ctr"/>
            <a:r>
              <a:rPr lang="en-US" sz="1400"/>
              <a:t>M</a:t>
            </a:r>
          </a:p>
        </p:txBody>
      </p:sp>
      <p:sp>
        <p:nvSpPr>
          <p:cNvPr id="674922" name="Oval 106"/>
          <p:cNvSpPr>
            <a:spLocks noChangeArrowheads="1"/>
          </p:cNvSpPr>
          <p:nvPr/>
        </p:nvSpPr>
        <p:spPr bwMode="auto">
          <a:xfrm>
            <a:off x="6238875" y="6616700"/>
            <a:ext cx="314325" cy="249238"/>
          </a:xfrm>
          <a:prstGeom prst="ellipse">
            <a:avLst/>
          </a:prstGeom>
          <a:solidFill>
            <a:schemeClr val="bg2"/>
          </a:solidFill>
          <a:ln w="9525">
            <a:solidFill>
              <a:schemeClr val="tx1"/>
            </a:solidFill>
            <a:round/>
            <a:headEnd/>
            <a:tailEnd/>
          </a:ln>
          <a:effectLst/>
        </p:spPr>
        <p:txBody>
          <a:bodyPr wrap="none" anchor="ctr"/>
          <a:lstStyle/>
          <a:p>
            <a:pPr algn="ctr"/>
            <a:r>
              <a:rPr lang="en-US" sz="1400"/>
              <a:t>G</a:t>
            </a:r>
          </a:p>
        </p:txBody>
      </p:sp>
      <p:sp>
        <p:nvSpPr>
          <p:cNvPr id="674923" name="Rectangle 107"/>
          <p:cNvSpPr>
            <a:spLocks noChangeArrowheads="1"/>
          </p:cNvSpPr>
          <p:nvPr/>
        </p:nvSpPr>
        <p:spPr bwMode="auto">
          <a:xfrm>
            <a:off x="5105400" y="6507163"/>
            <a:ext cx="314325" cy="249237"/>
          </a:xfrm>
          <a:prstGeom prst="rect">
            <a:avLst/>
          </a:prstGeom>
          <a:solidFill>
            <a:schemeClr val="bg2"/>
          </a:solidFill>
          <a:ln w="9525">
            <a:solidFill>
              <a:schemeClr val="tx1"/>
            </a:solidFill>
            <a:miter lim="800000"/>
            <a:headEnd/>
            <a:tailEnd/>
          </a:ln>
          <a:effectLst/>
        </p:spPr>
        <p:txBody>
          <a:bodyPr wrap="none" anchor="ctr"/>
          <a:lstStyle/>
          <a:p>
            <a:pPr algn="ctr"/>
            <a:r>
              <a:rPr lang="en-US" sz="1400"/>
              <a:t>A5</a:t>
            </a:r>
          </a:p>
        </p:txBody>
      </p:sp>
      <p:sp>
        <p:nvSpPr>
          <p:cNvPr id="674924" name="Oval 108"/>
          <p:cNvSpPr>
            <a:spLocks noChangeArrowheads="1"/>
          </p:cNvSpPr>
          <p:nvPr/>
        </p:nvSpPr>
        <p:spPr bwMode="auto">
          <a:xfrm>
            <a:off x="4038600" y="6210300"/>
            <a:ext cx="314325" cy="246063"/>
          </a:xfrm>
          <a:prstGeom prst="ellipse">
            <a:avLst/>
          </a:prstGeom>
          <a:solidFill>
            <a:schemeClr val="bg2"/>
          </a:solidFill>
          <a:ln w="9525">
            <a:solidFill>
              <a:schemeClr val="tx1"/>
            </a:solidFill>
            <a:round/>
            <a:headEnd/>
            <a:tailEnd/>
          </a:ln>
          <a:effectLst/>
        </p:spPr>
        <p:txBody>
          <a:bodyPr wrap="none" anchor="ctr"/>
          <a:lstStyle/>
          <a:p>
            <a:pPr algn="ctr"/>
            <a:r>
              <a:rPr lang="en-US" sz="1400"/>
              <a:t>L</a:t>
            </a:r>
          </a:p>
        </p:txBody>
      </p:sp>
      <p:sp>
        <p:nvSpPr>
          <p:cNvPr id="674925" name="Rectangle 109"/>
          <p:cNvSpPr>
            <a:spLocks noChangeArrowheads="1"/>
          </p:cNvSpPr>
          <p:nvPr/>
        </p:nvSpPr>
        <p:spPr bwMode="auto">
          <a:xfrm>
            <a:off x="2971800" y="5219700"/>
            <a:ext cx="314325" cy="246063"/>
          </a:xfrm>
          <a:prstGeom prst="rect">
            <a:avLst/>
          </a:prstGeom>
          <a:solidFill>
            <a:schemeClr val="bg2"/>
          </a:solidFill>
          <a:ln w="9525">
            <a:solidFill>
              <a:schemeClr val="tx1"/>
            </a:solidFill>
            <a:miter lim="800000"/>
            <a:headEnd/>
            <a:tailEnd/>
          </a:ln>
          <a:effectLst/>
        </p:spPr>
        <p:txBody>
          <a:bodyPr wrap="none" anchor="ctr"/>
          <a:lstStyle/>
          <a:p>
            <a:pPr algn="ctr"/>
            <a:r>
              <a:rPr lang="en-US" sz="1400"/>
              <a:t>A3</a:t>
            </a:r>
          </a:p>
        </p:txBody>
      </p:sp>
      <p:sp>
        <p:nvSpPr>
          <p:cNvPr id="674926" name="Oval 110"/>
          <p:cNvSpPr>
            <a:spLocks noChangeArrowheads="1"/>
          </p:cNvSpPr>
          <p:nvPr/>
        </p:nvSpPr>
        <p:spPr bwMode="auto">
          <a:xfrm>
            <a:off x="1828800" y="5029200"/>
            <a:ext cx="314325" cy="246063"/>
          </a:xfrm>
          <a:prstGeom prst="ellipse">
            <a:avLst/>
          </a:prstGeom>
          <a:solidFill>
            <a:schemeClr val="bg2"/>
          </a:solidFill>
          <a:ln w="9525">
            <a:solidFill>
              <a:schemeClr val="tx1"/>
            </a:solidFill>
            <a:round/>
            <a:headEnd/>
            <a:tailEnd/>
          </a:ln>
          <a:effectLst/>
        </p:spPr>
        <p:txBody>
          <a:bodyPr wrap="none" anchor="ctr"/>
          <a:lstStyle/>
          <a:p>
            <a:pPr algn="ctr"/>
            <a:r>
              <a:rPr lang="en-US" sz="1400"/>
              <a:t>R</a:t>
            </a:r>
          </a:p>
        </p:txBody>
      </p:sp>
      <p:sp>
        <p:nvSpPr>
          <p:cNvPr id="674927" name="Oval 111"/>
          <p:cNvSpPr>
            <a:spLocks noChangeArrowheads="1"/>
          </p:cNvSpPr>
          <p:nvPr/>
        </p:nvSpPr>
        <p:spPr bwMode="auto">
          <a:xfrm>
            <a:off x="1828800" y="5422900"/>
            <a:ext cx="314325" cy="246063"/>
          </a:xfrm>
          <a:prstGeom prst="ellipse">
            <a:avLst/>
          </a:prstGeom>
          <a:solidFill>
            <a:schemeClr val="bg2"/>
          </a:solidFill>
          <a:ln w="9525">
            <a:solidFill>
              <a:schemeClr val="tx1"/>
            </a:solidFill>
            <a:round/>
            <a:headEnd/>
            <a:tailEnd/>
          </a:ln>
          <a:effectLst/>
        </p:spPr>
        <p:txBody>
          <a:bodyPr wrap="none" anchor="ctr"/>
          <a:lstStyle/>
          <a:p>
            <a:pPr algn="ctr"/>
            <a:r>
              <a:rPr lang="en-US" sz="1400"/>
              <a:t>M</a:t>
            </a:r>
          </a:p>
        </p:txBody>
      </p:sp>
      <p:sp>
        <p:nvSpPr>
          <p:cNvPr id="674928" name="Oval 112"/>
          <p:cNvSpPr>
            <a:spLocks noChangeArrowheads="1"/>
          </p:cNvSpPr>
          <p:nvPr/>
        </p:nvSpPr>
        <p:spPr bwMode="auto">
          <a:xfrm>
            <a:off x="4648200" y="685800"/>
            <a:ext cx="1295400" cy="6172200"/>
          </a:xfrm>
          <a:prstGeom prst="ellipse">
            <a:avLst/>
          </a:prstGeom>
          <a:noFill/>
          <a:ln w="25400">
            <a:solidFill>
              <a:srgbClr val="000000"/>
            </a:solidFill>
            <a:round/>
            <a:headEnd/>
            <a:tailEnd/>
          </a:ln>
          <a:effectLst/>
        </p:spPr>
        <p:txBody>
          <a:bodyPr wrap="none" anchor="ctr"/>
          <a:lstStyle/>
          <a:p>
            <a:endParaRPr lang="en-US"/>
          </a:p>
        </p:txBody>
      </p:sp>
      <p:sp>
        <p:nvSpPr>
          <p:cNvPr id="674929" name="Oval 113"/>
          <p:cNvSpPr>
            <a:spLocks noChangeArrowheads="1"/>
          </p:cNvSpPr>
          <p:nvPr/>
        </p:nvSpPr>
        <p:spPr bwMode="auto">
          <a:xfrm>
            <a:off x="2362200" y="685800"/>
            <a:ext cx="1371600" cy="5943600"/>
          </a:xfrm>
          <a:prstGeom prst="ellipse">
            <a:avLst/>
          </a:prstGeom>
          <a:noFill/>
          <a:ln w="25400">
            <a:solidFill>
              <a:srgbClr val="000000"/>
            </a:solidFill>
            <a:round/>
            <a:headEnd/>
            <a:tailEnd/>
          </a:ln>
          <a:effectLst/>
        </p:spPr>
        <p:txBody>
          <a:bodyPr wrap="none" anchor="ctr"/>
          <a:lstStyle/>
          <a:p>
            <a:endParaRPr lang="en-US"/>
          </a:p>
        </p:txBody>
      </p:sp>
      <p:sp>
        <p:nvSpPr>
          <p:cNvPr id="674930" name="Oval 114"/>
          <p:cNvSpPr>
            <a:spLocks noChangeArrowheads="1"/>
          </p:cNvSpPr>
          <p:nvPr/>
        </p:nvSpPr>
        <p:spPr bwMode="auto">
          <a:xfrm>
            <a:off x="4953000" y="1981200"/>
            <a:ext cx="609600" cy="457200"/>
          </a:xfrm>
          <a:prstGeom prst="ellipse">
            <a:avLst/>
          </a:prstGeom>
          <a:noFill/>
          <a:ln w="25400">
            <a:solidFill>
              <a:srgbClr val="000000"/>
            </a:solidFill>
            <a:round/>
            <a:headEnd/>
            <a:tailEnd/>
          </a:ln>
          <a:effectLst/>
        </p:spPr>
        <p:txBody>
          <a:bodyPr wrap="none" anchor="ctr"/>
          <a:lstStyle/>
          <a:p>
            <a:endParaRPr lang="en-US"/>
          </a:p>
        </p:txBody>
      </p:sp>
      <p:sp>
        <p:nvSpPr>
          <p:cNvPr id="674931" name="Oval 115"/>
          <p:cNvSpPr>
            <a:spLocks noChangeArrowheads="1"/>
          </p:cNvSpPr>
          <p:nvPr/>
        </p:nvSpPr>
        <p:spPr bwMode="auto">
          <a:xfrm>
            <a:off x="4953000" y="6400800"/>
            <a:ext cx="609600" cy="457200"/>
          </a:xfrm>
          <a:prstGeom prst="ellipse">
            <a:avLst/>
          </a:prstGeom>
          <a:noFill/>
          <a:ln w="25400">
            <a:solidFill>
              <a:srgbClr val="000000"/>
            </a:solidFill>
            <a:round/>
            <a:headEnd/>
            <a:tailEnd/>
          </a:ln>
          <a:effectLst/>
        </p:spPr>
        <p:txBody>
          <a:bodyPr wrap="none" anchor="ctr"/>
          <a:lstStyle/>
          <a:p>
            <a:endParaRPr lang="en-US"/>
          </a:p>
        </p:txBody>
      </p:sp>
      <p:sp>
        <p:nvSpPr>
          <p:cNvPr id="674932" name="Oval 116"/>
          <p:cNvSpPr>
            <a:spLocks noChangeArrowheads="1"/>
          </p:cNvSpPr>
          <p:nvPr/>
        </p:nvSpPr>
        <p:spPr bwMode="auto">
          <a:xfrm>
            <a:off x="2844800" y="5105400"/>
            <a:ext cx="609600" cy="457200"/>
          </a:xfrm>
          <a:prstGeom prst="ellipse">
            <a:avLst/>
          </a:prstGeom>
          <a:noFill/>
          <a:ln w="25400">
            <a:solidFill>
              <a:srgbClr val="000000"/>
            </a:solidFill>
            <a:round/>
            <a:headEnd/>
            <a:tailEnd/>
          </a:ln>
          <a:effectLst/>
        </p:spPr>
        <p:txBody>
          <a:bodyPr wrap="none" anchor="ctr"/>
          <a:lstStyle/>
          <a:p>
            <a:endParaRPr lang="en-US"/>
          </a:p>
        </p:txBody>
      </p:sp>
      <p:sp>
        <p:nvSpPr>
          <p:cNvPr id="674933" name="Oval 117"/>
          <p:cNvSpPr>
            <a:spLocks noChangeArrowheads="1"/>
          </p:cNvSpPr>
          <p:nvPr/>
        </p:nvSpPr>
        <p:spPr bwMode="auto">
          <a:xfrm>
            <a:off x="2857500" y="3048000"/>
            <a:ext cx="609600" cy="457200"/>
          </a:xfrm>
          <a:prstGeom prst="ellipse">
            <a:avLst/>
          </a:prstGeom>
          <a:noFill/>
          <a:ln w="25400">
            <a:solidFill>
              <a:srgbClr val="000000"/>
            </a:solidFill>
            <a:round/>
            <a:headEnd/>
            <a:tailEnd/>
          </a:ln>
          <a:effectLst/>
        </p:spPr>
        <p:txBody>
          <a:bodyPr wrap="none" anchor="ctr"/>
          <a:lstStyle/>
          <a:p>
            <a:endParaRPr lang="en-US"/>
          </a:p>
        </p:txBody>
      </p:sp>
      <p:sp>
        <p:nvSpPr>
          <p:cNvPr id="674934" name="Oval 118"/>
          <p:cNvSpPr>
            <a:spLocks noChangeArrowheads="1"/>
          </p:cNvSpPr>
          <p:nvPr/>
        </p:nvSpPr>
        <p:spPr bwMode="auto">
          <a:xfrm>
            <a:off x="2870200" y="647700"/>
            <a:ext cx="609600" cy="457200"/>
          </a:xfrm>
          <a:prstGeom prst="ellipse">
            <a:avLst/>
          </a:prstGeom>
          <a:noFill/>
          <a:ln w="25400">
            <a:solidFill>
              <a:srgbClr val="000000"/>
            </a:solidFill>
            <a:round/>
            <a:headEnd/>
            <a:tailEnd/>
          </a:ln>
          <a:effectLst/>
        </p:spPr>
        <p:txBody>
          <a:bodyPr wrap="none" anchor="ctr"/>
          <a:lstStyle/>
          <a:p>
            <a:endParaRPr lang="en-US"/>
          </a:p>
        </p:txBody>
      </p:sp>
      <p:sp>
        <p:nvSpPr>
          <p:cNvPr id="674935" name="Text Box 119"/>
          <p:cNvSpPr txBox="1">
            <a:spLocks noChangeArrowheads="1"/>
          </p:cNvSpPr>
          <p:nvPr/>
        </p:nvSpPr>
        <p:spPr bwMode="auto">
          <a:xfrm>
            <a:off x="6705600" y="1682750"/>
            <a:ext cx="2209800" cy="831850"/>
          </a:xfrm>
          <a:prstGeom prst="rect">
            <a:avLst/>
          </a:prstGeom>
          <a:solidFill>
            <a:srgbClr val="008000"/>
          </a:solidFill>
          <a:ln w="9525">
            <a:solidFill>
              <a:schemeClr val="tx1"/>
            </a:solidFill>
            <a:miter lim="800000"/>
            <a:headEnd/>
            <a:tailEnd/>
          </a:ln>
          <a:effectLst/>
        </p:spPr>
        <p:txBody>
          <a:bodyPr>
            <a:spAutoFit/>
          </a:bodyPr>
          <a:lstStyle/>
          <a:p>
            <a:pPr>
              <a:buFontTx/>
              <a:buChar char="•"/>
            </a:pPr>
            <a:r>
              <a:rPr lang="en-US"/>
              <a:t>Same-world Mutexes</a:t>
            </a:r>
          </a:p>
        </p:txBody>
      </p:sp>
      <p:sp>
        <p:nvSpPr>
          <p:cNvPr id="674936" name="Text Box 120"/>
          <p:cNvSpPr txBox="1">
            <a:spLocks noChangeArrowheads="1"/>
          </p:cNvSpPr>
          <p:nvPr/>
        </p:nvSpPr>
        <p:spPr bwMode="auto">
          <a:xfrm>
            <a:off x="6705600" y="2873375"/>
            <a:ext cx="2209800" cy="1927225"/>
          </a:xfrm>
          <a:prstGeom prst="rect">
            <a:avLst/>
          </a:prstGeom>
          <a:solidFill>
            <a:srgbClr val="FF0000"/>
          </a:solidFill>
          <a:ln w="9525">
            <a:solidFill>
              <a:schemeClr val="tx1"/>
            </a:solidFill>
            <a:miter lim="800000"/>
            <a:headEnd/>
            <a:tailEnd/>
          </a:ln>
          <a:effectLst/>
        </p:spPr>
        <p:txBody>
          <a:bodyPr>
            <a:spAutoFit/>
          </a:bodyPr>
          <a:lstStyle/>
          <a:p>
            <a:pPr>
              <a:buFontTx/>
              <a:buChar char="•"/>
            </a:pPr>
            <a:r>
              <a:rPr lang="en-US"/>
              <a:t>Memory Intensive</a:t>
            </a:r>
          </a:p>
          <a:p>
            <a:pPr>
              <a:buFontTx/>
              <a:buChar char="•"/>
            </a:pPr>
            <a:r>
              <a:rPr lang="en-US"/>
              <a:t>Heuristic Computation Can be costly</a:t>
            </a:r>
          </a:p>
        </p:txBody>
      </p:sp>
      <p:grpSp>
        <p:nvGrpSpPr>
          <p:cNvPr id="2" name="Group 121"/>
          <p:cNvGrpSpPr>
            <a:grpSpLocks/>
          </p:cNvGrpSpPr>
          <p:nvPr/>
        </p:nvGrpSpPr>
        <p:grpSpPr bwMode="auto">
          <a:xfrm>
            <a:off x="6705600" y="4876800"/>
            <a:ext cx="2209800" cy="1917700"/>
            <a:chOff x="4224" y="3112"/>
            <a:chExt cx="1392" cy="1208"/>
          </a:xfrm>
        </p:grpSpPr>
        <p:sp>
          <p:nvSpPr>
            <p:cNvPr id="674938" name="Rectangle 122"/>
            <p:cNvSpPr>
              <a:spLocks noChangeArrowheads="1"/>
            </p:cNvSpPr>
            <p:nvPr/>
          </p:nvSpPr>
          <p:spPr bwMode="auto">
            <a:xfrm>
              <a:off x="4224" y="3168"/>
              <a:ext cx="1392" cy="1152"/>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674939" name="Text Box 123"/>
            <p:cNvSpPr txBox="1">
              <a:spLocks noChangeArrowheads="1"/>
            </p:cNvSpPr>
            <p:nvPr/>
          </p:nvSpPr>
          <p:spPr bwMode="auto">
            <a:xfrm>
              <a:off x="4224" y="3112"/>
              <a:ext cx="1392" cy="1208"/>
            </a:xfrm>
            <a:prstGeom prst="rect">
              <a:avLst/>
            </a:prstGeom>
            <a:noFill/>
            <a:ln w="9525">
              <a:noFill/>
              <a:miter lim="800000"/>
              <a:headEnd/>
              <a:tailEnd/>
            </a:ln>
            <a:effectLst/>
          </p:spPr>
          <p:txBody>
            <a:bodyPr>
              <a:spAutoFit/>
            </a:bodyPr>
            <a:lstStyle/>
            <a:p>
              <a:pPr>
                <a:spcBef>
                  <a:spcPct val="50000"/>
                </a:spcBef>
              </a:pPr>
              <a:r>
                <a:rPr lang="en-US"/>
                <a:t>Unioning these graphs a priori would give much savings …</a:t>
              </a:r>
            </a:p>
          </p:txBody>
        </p:sp>
      </p:grpSp>
    </p:spTree>
    <p:custDataLst>
      <p:tags r:id="rId1"/>
    </p:custDataLst>
  </p:cSld>
  <p:clrMapOvr>
    <a:masterClrMapping/>
  </p:clrMapOvr>
  <p:transition advTm="12732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4823"/>
                                        </p:tgtEl>
                                        <p:attrNameLst>
                                          <p:attrName>style.visibility</p:attrName>
                                        </p:attrNameLst>
                                      </p:cBhvr>
                                      <p:to>
                                        <p:strVal val="visible"/>
                                      </p:to>
                                    </p:set>
                                    <p:animEffect transition="in" filter="dissolve">
                                      <p:cBhvr>
                                        <p:cTn id="7" dur="500"/>
                                        <p:tgtEl>
                                          <p:spTgt spid="67482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74824"/>
                                        </p:tgtEl>
                                        <p:attrNameLst>
                                          <p:attrName>style.visibility</p:attrName>
                                        </p:attrNameLst>
                                      </p:cBhvr>
                                      <p:to>
                                        <p:strVal val="visible"/>
                                      </p:to>
                                    </p:set>
                                    <p:animEffect transition="in" filter="dissolve">
                                      <p:cBhvr>
                                        <p:cTn id="10" dur="500"/>
                                        <p:tgtEl>
                                          <p:spTgt spid="67482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74825"/>
                                        </p:tgtEl>
                                        <p:attrNameLst>
                                          <p:attrName>style.visibility</p:attrName>
                                        </p:attrNameLst>
                                      </p:cBhvr>
                                      <p:to>
                                        <p:strVal val="visible"/>
                                      </p:to>
                                    </p:set>
                                    <p:animEffect transition="in" filter="dissolve">
                                      <p:cBhvr>
                                        <p:cTn id="13" dur="500"/>
                                        <p:tgtEl>
                                          <p:spTgt spid="67482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74826"/>
                                        </p:tgtEl>
                                        <p:attrNameLst>
                                          <p:attrName>style.visibility</p:attrName>
                                        </p:attrNameLst>
                                      </p:cBhvr>
                                      <p:to>
                                        <p:strVal val="visible"/>
                                      </p:to>
                                    </p:set>
                                    <p:animEffect transition="in" filter="dissolve">
                                      <p:cBhvr>
                                        <p:cTn id="16" dur="500"/>
                                        <p:tgtEl>
                                          <p:spTgt spid="67482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74830"/>
                                        </p:tgtEl>
                                        <p:attrNameLst>
                                          <p:attrName>style.visibility</p:attrName>
                                        </p:attrNameLst>
                                      </p:cBhvr>
                                      <p:to>
                                        <p:strVal val="visible"/>
                                      </p:to>
                                    </p:set>
                                    <p:animEffect transition="in" filter="dissolve">
                                      <p:cBhvr>
                                        <p:cTn id="19" dur="500"/>
                                        <p:tgtEl>
                                          <p:spTgt spid="67483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674831"/>
                                        </p:tgtEl>
                                        <p:attrNameLst>
                                          <p:attrName>style.visibility</p:attrName>
                                        </p:attrNameLst>
                                      </p:cBhvr>
                                      <p:to>
                                        <p:strVal val="visible"/>
                                      </p:to>
                                    </p:set>
                                    <p:animEffect transition="in" filter="dissolve">
                                      <p:cBhvr>
                                        <p:cTn id="22" dur="500"/>
                                        <p:tgtEl>
                                          <p:spTgt spid="67483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674834"/>
                                        </p:tgtEl>
                                        <p:attrNameLst>
                                          <p:attrName>style.visibility</p:attrName>
                                        </p:attrNameLst>
                                      </p:cBhvr>
                                      <p:to>
                                        <p:strVal val="visible"/>
                                      </p:to>
                                    </p:set>
                                    <p:animEffect transition="in" filter="dissolve">
                                      <p:cBhvr>
                                        <p:cTn id="25" dur="500"/>
                                        <p:tgtEl>
                                          <p:spTgt spid="67483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674835"/>
                                        </p:tgtEl>
                                        <p:attrNameLst>
                                          <p:attrName>style.visibility</p:attrName>
                                        </p:attrNameLst>
                                      </p:cBhvr>
                                      <p:to>
                                        <p:strVal val="visible"/>
                                      </p:to>
                                    </p:set>
                                    <p:animEffect transition="in" filter="dissolve">
                                      <p:cBhvr>
                                        <p:cTn id="28" dur="500"/>
                                        <p:tgtEl>
                                          <p:spTgt spid="67483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674827"/>
                                        </p:tgtEl>
                                        <p:attrNameLst>
                                          <p:attrName>style.visibility</p:attrName>
                                        </p:attrNameLst>
                                      </p:cBhvr>
                                      <p:to>
                                        <p:strVal val="visible"/>
                                      </p:to>
                                    </p:set>
                                    <p:animEffect transition="in" filter="dissolve">
                                      <p:cBhvr>
                                        <p:cTn id="31" dur="500"/>
                                        <p:tgtEl>
                                          <p:spTgt spid="674827"/>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74828"/>
                                        </p:tgtEl>
                                        <p:attrNameLst>
                                          <p:attrName>style.visibility</p:attrName>
                                        </p:attrNameLst>
                                      </p:cBhvr>
                                      <p:to>
                                        <p:strVal val="visible"/>
                                      </p:to>
                                    </p:set>
                                    <p:animEffect transition="in" filter="dissolve">
                                      <p:cBhvr>
                                        <p:cTn id="34" dur="500"/>
                                        <p:tgtEl>
                                          <p:spTgt spid="674828"/>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674829"/>
                                        </p:tgtEl>
                                        <p:attrNameLst>
                                          <p:attrName>style.visibility</p:attrName>
                                        </p:attrNameLst>
                                      </p:cBhvr>
                                      <p:to>
                                        <p:strVal val="visible"/>
                                      </p:to>
                                    </p:set>
                                    <p:animEffect transition="in" filter="dissolve">
                                      <p:cBhvr>
                                        <p:cTn id="37" dur="500"/>
                                        <p:tgtEl>
                                          <p:spTgt spid="674829"/>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674833"/>
                                        </p:tgtEl>
                                        <p:attrNameLst>
                                          <p:attrName>style.visibility</p:attrName>
                                        </p:attrNameLst>
                                      </p:cBhvr>
                                      <p:to>
                                        <p:strVal val="visible"/>
                                      </p:to>
                                    </p:set>
                                    <p:animEffect transition="in" filter="dissolve">
                                      <p:cBhvr>
                                        <p:cTn id="40" dur="500"/>
                                        <p:tgtEl>
                                          <p:spTgt spid="674833"/>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674832"/>
                                        </p:tgtEl>
                                        <p:attrNameLst>
                                          <p:attrName>style.visibility</p:attrName>
                                        </p:attrNameLst>
                                      </p:cBhvr>
                                      <p:to>
                                        <p:strVal val="visible"/>
                                      </p:to>
                                    </p:set>
                                    <p:animEffect transition="in" filter="dissolve">
                                      <p:cBhvr>
                                        <p:cTn id="43" dur="500"/>
                                        <p:tgtEl>
                                          <p:spTgt spid="674832"/>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674836"/>
                                        </p:tgtEl>
                                        <p:attrNameLst>
                                          <p:attrName>style.visibility</p:attrName>
                                        </p:attrNameLst>
                                      </p:cBhvr>
                                      <p:to>
                                        <p:strVal val="visible"/>
                                      </p:to>
                                    </p:set>
                                    <p:animEffect transition="in" filter="dissolve">
                                      <p:cBhvr>
                                        <p:cTn id="46" dur="500"/>
                                        <p:tgtEl>
                                          <p:spTgt spid="674836"/>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74837"/>
                                        </p:tgtEl>
                                        <p:attrNameLst>
                                          <p:attrName>style.visibility</p:attrName>
                                        </p:attrNameLst>
                                      </p:cBhvr>
                                      <p:to>
                                        <p:strVal val="visible"/>
                                      </p:to>
                                    </p:set>
                                    <p:animEffect transition="in" filter="dissolve">
                                      <p:cBhvr>
                                        <p:cTn id="49" dur="500"/>
                                        <p:tgtEl>
                                          <p:spTgt spid="674837"/>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674838"/>
                                        </p:tgtEl>
                                        <p:attrNameLst>
                                          <p:attrName>style.visibility</p:attrName>
                                        </p:attrNameLst>
                                      </p:cBhvr>
                                      <p:to>
                                        <p:strVal val="visible"/>
                                      </p:to>
                                    </p:set>
                                    <p:animEffect transition="in" filter="dissolve">
                                      <p:cBhvr>
                                        <p:cTn id="52" dur="500"/>
                                        <p:tgtEl>
                                          <p:spTgt spid="674838"/>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674839"/>
                                        </p:tgtEl>
                                        <p:attrNameLst>
                                          <p:attrName>style.visibility</p:attrName>
                                        </p:attrNameLst>
                                      </p:cBhvr>
                                      <p:to>
                                        <p:strVal val="visible"/>
                                      </p:to>
                                    </p:set>
                                    <p:animEffect transition="in" filter="dissolve">
                                      <p:cBhvr>
                                        <p:cTn id="55" dur="500"/>
                                        <p:tgtEl>
                                          <p:spTgt spid="674839"/>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674840"/>
                                        </p:tgtEl>
                                        <p:attrNameLst>
                                          <p:attrName>style.visibility</p:attrName>
                                        </p:attrNameLst>
                                      </p:cBhvr>
                                      <p:to>
                                        <p:strVal val="visible"/>
                                      </p:to>
                                    </p:set>
                                    <p:animEffect transition="in" filter="dissolve">
                                      <p:cBhvr>
                                        <p:cTn id="58" dur="500"/>
                                        <p:tgtEl>
                                          <p:spTgt spid="674840"/>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674841"/>
                                        </p:tgtEl>
                                        <p:attrNameLst>
                                          <p:attrName>style.visibility</p:attrName>
                                        </p:attrNameLst>
                                      </p:cBhvr>
                                      <p:to>
                                        <p:strVal val="visible"/>
                                      </p:to>
                                    </p:set>
                                    <p:animEffect transition="in" filter="dissolve">
                                      <p:cBhvr>
                                        <p:cTn id="61" dur="500"/>
                                        <p:tgtEl>
                                          <p:spTgt spid="674841"/>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674842"/>
                                        </p:tgtEl>
                                        <p:attrNameLst>
                                          <p:attrName>style.visibility</p:attrName>
                                        </p:attrNameLst>
                                      </p:cBhvr>
                                      <p:to>
                                        <p:strVal val="visible"/>
                                      </p:to>
                                    </p:set>
                                    <p:animEffect transition="in" filter="dissolve">
                                      <p:cBhvr>
                                        <p:cTn id="64" dur="500"/>
                                        <p:tgtEl>
                                          <p:spTgt spid="674842"/>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674843"/>
                                        </p:tgtEl>
                                        <p:attrNameLst>
                                          <p:attrName>style.visibility</p:attrName>
                                        </p:attrNameLst>
                                      </p:cBhvr>
                                      <p:to>
                                        <p:strVal val="visible"/>
                                      </p:to>
                                    </p:set>
                                    <p:animEffect transition="in" filter="dissolve">
                                      <p:cBhvr>
                                        <p:cTn id="67" dur="500"/>
                                        <p:tgtEl>
                                          <p:spTgt spid="674843"/>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674844"/>
                                        </p:tgtEl>
                                        <p:attrNameLst>
                                          <p:attrName>style.visibility</p:attrName>
                                        </p:attrNameLst>
                                      </p:cBhvr>
                                      <p:to>
                                        <p:strVal val="visible"/>
                                      </p:to>
                                    </p:set>
                                    <p:animEffect transition="in" filter="dissolve">
                                      <p:cBhvr>
                                        <p:cTn id="70" dur="500"/>
                                        <p:tgtEl>
                                          <p:spTgt spid="674844"/>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674846"/>
                                        </p:tgtEl>
                                        <p:attrNameLst>
                                          <p:attrName>style.visibility</p:attrName>
                                        </p:attrNameLst>
                                      </p:cBhvr>
                                      <p:to>
                                        <p:strVal val="visible"/>
                                      </p:to>
                                    </p:set>
                                    <p:animEffect transition="in" filter="dissolve">
                                      <p:cBhvr>
                                        <p:cTn id="73" dur="500"/>
                                        <p:tgtEl>
                                          <p:spTgt spid="674846"/>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674845"/>
                                        </p:tgtEl>
                                        <p:attrNameLst>
                                          <p:attrName>style.visibility</p:attrName>
                                        </p:attrNameLst>
                                      </p:cBhvr>
                                      <p:to>
                                        <p:strVal val="visible"/>
                                      </p:to>
                                    </p:set>
                                    <p:animEffect transition="in" filter="dissolve">
                                      <p:cBhvr>
                                        <p:cTn id="76" dur="500"/>
                                        <p:tgtEl>
                                          <p:spTgt spid="674845"/>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674847"/>
                                        </p:tgtEl>
                                        <p:attrNameLst>
                                          <p:attrName>style.visibility</p:attrName>
                                        </p:attrNameLst>
                                      </p:cBhvr>
                                      <p:to>
                                        <p:strVal val="visible"/>
                                      </p:to>
                                    </p:set>
                                    <p:animEffect transition="in" filter="dissolve">
                                      <p:cBhvr>
                                        <p:cTn id="79" dur="500"/>
                                        <p:tgtEl>
                                          <p:spTgt spid="674847"/>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674848"/>
                                        </p:tgtEl>
                                        <p:attrNameLst>
                                          <p:attrName>style.visibility</p:attrName>
                                        </p:attrNameLst>
                                      </p:cBhvr>
                                      <p:to>
                                        <p:strVal val="visible"/>
                                      </p:to>
                                    </p:set>
                                    <p:animEffect transition="in" filter="dissolve">
                                      <p:cBhvr>
                                        <p:cTn id="82" dur="500"/>
                                        <p:tgtEl>
                                          <p:spTgt spid="674848"/>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674849"/>
                                        </p:tgtEl>
                                        <p:attrNameLst>
                                          <p:attrName>style.visibility</p:attrName>
                                        </p:attrNameLst>
                                      </p:cBhvr>
                                      <p:to>
                                        <p:strVal val="visible"/>
                                      </p:to>
                                    </p:set>
                                    <p:animEffect transition="in" filter="dissolve">
                                      <p:cBhvr>
                                        <p:cTn id="85" dur="500"/>
                                        <p:tgtEl>
                                          <p:spTgt spid="674849"/>
                                        </p:tgtEl>
                                      </p:cBhvr>
                                    </p:animEffect>
                                  </p:childTnLst>
                                </p:cTn>
                              </p:par>
                            </p:childTnLst>
                          </p:cTn>
                        </p:par>
                        <p:par>
                          <p:cTn id="86" fill="hold">
                            <p:stCondLst>
                              <p:cond delay="500"/>
                            </p:stCondLst>
                            <p:childTnLst>
                              <p:par>
                                <p:cTn id="87" presetID="9" presetClass="entr" presetSubtype="0" fill="hold" grpId="0" nodeType="afterEffect">
                                  <p:stCondLst>
                                    <p:cond delay="0"/>
                                  </p:stCondLst>
                                  <p:childTnLst>
                                    <p:set>
                                      <p:cBhvr>
                                        <p:cTn id="88" dur="1" fill="hold">
                                          <p:stCondLst>
                                            <p:cond delay="0"/>
                                          </p:stCondLst>
                                        </p:cTn>
                                        <p:tgtEl>
                                          <p:spTgt spid="674821"/>
                                        </p:tgtEl>
                                        <p:attrNameLst>
                                          <p:attrName>style.visibility</p:attrName>
                                        </p:attrNameLst>
                                      </p:cBhvr>
                                      <p:to>
                                        <p:strVal val="visible"/>
                                      </p:to>
                                    </p:set>
                                    <p:animEffect transition="in" filter="dissolve">
                                      <p:cBhvr>
                                        <p:cTn id="89" dur="1000"/>
                                        <p:tgtEl>
                                          <p:spTgt spid="674821"/>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674822"/>
                                        </p:tgtEl>
                                        <p:attrNameLst>
                                          <p:attrName>style.visibility</p:attrName>
                                        </p:attrNameLst>
                                      </p:cBhvr>
                                      <p:to>
                                        <p:strVal val="visible"/>
                                      </p:to>
                                    </p:set>
                                    <p:animEffect transition="in" filter="dissolve">
                                      <p:cBhvr>
                                        <p:cTn id="92" dur="500"/>
                                        <p:tgtEl>
                                          <p:spTgt spid="674822"/>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674885"/>
                                        </p:tgtEl>
                                        <p:attrNameLst>
                                          <p:attrName>style.visibility</p:attrName>
                                        </p:attrNameLst>
                                      </p:cBhvr>
                                      <p:to>
                                        <p:strVal val="visible"/>
                                      </p:to>
                                    </p:set>
                                    <p:animEffect transition="in" filter="dissolve">
                                      <p:cBhvr>
                                        <p:cTn id="95" dur="500"/>
                                        <p:tgtEl>
                                          <p:spTgt spid="674885"/>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674886"/>
                                        </p:tgtEl>
                                        <p:attrNameLst>
                                          <p:attrName>style.visibility</p:attrName>
                                        </p:attrNameLst>
                                      </p:cBhvr>
                                      <p:to>
                                        <p:strVal val="visible"/>
                                      </p:to>
                                    </p:set>
                                    <p:animEffect transition="in" filter="dissolve">
                                      <p:cBhvr>
                                        <p:cTn id="98" dur="500"/>
                                        <p:tgtEl>
                                          <p:spTgt spid="674886"/>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674890"/>
                                        </p:tgtEl>
                                        <p:attrNameLst>
                                          <p:attrName>style.visibility</p:attrName>
                                        </p:attrNameLst>
                                      </p:cBhvr>
                                      <p:to>
                                        <p:strVal val="visible"/>
                                      </p:to>
                                    </p:set>
                                    <p:animEffect transition="in" filter="dissolve">
                                      <p:cBhvr>
                                        <p:cTn id="101" dur="500"/>
                                        <p:tgtEl>
                                          <p:spTgt spid="674890"/>
                                        </p:tgtEl>
                                      </p:cBhvr>
                                    </p:animEffect>
                                  </p:childTnLst>
                                </p:cTn>
                              </p:par>
                              <p:par>
                                <p:cTn id="102" presetID="9" presetClass="entr" presetSubtype="0" fill="hold" grpId="0" nodeType="withEffect">
                                  <p:stCondLst>
                                    <p:cond delay="0"/>
                                  </p:stCondLst>
                                  <p:childTnLst>
                                    <p:set>
                                      <p:cBhvr>
                                        <p:cTn id="103" dur="1" fill="hold">
                                          <p:stCondLst>
                                            <p:cond delay="0"/>
                                          </p:stCondLst>
                                        </p:cTn>
                                        <p:tgtEl>
                                          <p:spTgt spid="674891"/>
                                        </p:tgtEl>
                                        <p:attrNameLst>
                                          <p:attrName>style.visibility</p:attrName>
                                        </p:attrNameLst>
                                      </p:cBhvr>
                                      <p:to>
                                        <p:strVal val="visible"/>
                                      </p:to>
                                    </p:set>
                                    <p:animEffect transition="in" filter="dissolve">
                                      <p:cBhvr>
                                        <p:cTn id="104" dur="500"/>
                                        <p:tgtEl>
                                          <p:spTgt spid="674891"/>
                                        </p:tgtEl>
                                      </p:cBhvr>
                                    </p:animEffect>
                                  </p:childTnLst>
                                </p:cTn>
                              </p:par>
                              <p:par>
                                <p:cTn id="105" presetID="9" presetClass="entr" presetSubtype="0" fill="hold" grpId="0" nodeType="withEffect">
                                  <p:stCondLst>
                                    <p:cond delay="0"/>
                                  </p:stCondLst>
                                  <p:childTnLst>
                                    <p:set>
                                      <p:cBhvr>
                                        <p:cTn id="106" dur="1" fill="hold">
                                          <p:stCondLst>
                                            <p:cond delay="0"/>
                                          </p:stCondLst>
                                        </p:cTn>
                                        <p:tgtEl>
                                          <p:spTgt spid="674894"/>
                                        </p:tgtEl>
                                        <p:attrNameLst>
                                          <p:attrName>style.visibility</p:attrName>
                                        </p:attrNameLst>
                                      </p:cBhvr>
                                      <p:to>
                                        <p:strVal val="visible"/>
                                      </p:to>
                                    </p:set>
                                    <p:animEffect transition="in" filter="dissolve">
                                      <p:cBhvr>
                                        <p:cTn id="107" dur="500"/>
                                        <p:tgtEl>
                                          <p:spTgt spid="674894"/>
                                        </p:tgtEl>
                                      </p:cBhvr>
                                    </p:animEffect>
                                  </p:childTnLst>
                                </p:cTn>
                              </p:par>
                              <p:par>
                                <p:cTn id="108" presetID="9" presetClass="entr" presetSubtype="0" fill="hold" grpId="0" nodeType="withEffect">
                                  <p:stCondLst>
                                    <p:cond delay="0"/>
                                  </p:stCondLst>
                                  <p:childTnLst>
                                    <p:set>
                                      <p:cBhvr>
                                        <p:cTn id="109" dur="1" fill="hold">
                                          <p:stCondLst>
                                            <p:cond delay="0"/>
                                          </p:stCondLst>
                                        </p:cTn>
                                        <p:tgtEl>
                                          <p:spTgt spid="674895"/>
                                        </p:tgtEl>
                                        <p:attrNameLst>
                                          <p:attrName>style.visibility</p:attrName>
                                        </p:attrNameLst>
                                      </p:cBhvr>
                                      <p:to>
                                        <p:strVal val="visible"/>
                                      </p:to>
                                    </p:set>
                                    <p:animEffect transition="in" filter="dissolve">
                                      <p:cBhvr>
                                        <p:cTn id="110" dur="500"/>
                                        <p:tgtEl>
                                          <p:spTgt spid="674895"/>
                                        </p:tgtEl>
                                      </p:cBhvr>
                                    </p:animEffect>
                                  </p:childTnLst>
                                </p:cTn>
                              </p:par>
                              <p:par>
                                <p:cTn id="111" presetID="9" presetClass="entr" presetSubtype="0" fill="hold" grpId="0" nodeType="withEffect">
                                  <p:stCondLst>
                                    <p:cond delay="0"/>
                                  </p:stCondLst>
                                  <p:childTnLst>
                                    <p:set>
                                      <p:cBhvr>
                                        <p:cTn id="112" dur="1" fill="hold">
                                          <p:stCondLst>
                                            <p:cond delay="0"/>
                                          </p:stCondLst>
                                        </p:cTn>
                                        <p:tgtEl>
                                          <p:spTgt spid="674889"/>
                                        </p:tgtEl>
                                        <p:attrNameLst>
                                          <p:attrName>style.visibility</p:attrName>
                                        </p:attrNameLst>
                                      </p:cBhvr>
                                      <p:to>
                                        <p:strVal val="visible"/>
                                      </p:to>
                                    </p:set>
                                    <p:animEffect transition="in" filter="dissolve">
                                      <p:cBhvr>
                                        <p:cTn id="113" dur="500"/>
                                        <p:tgtEl>
                                          <p:spTgt spid="674889"/>
                                        </p:tgtEl>
                                      </p:cBhvr>
                                    </p:animEffect>
                                  </p:childTnLst>
                                </p:cTn>
                              </p:par>
                              <p:par>
                                <p:cTn id="114" presetID="9" presetClass="entr" presetSubtype="0" fill="hold" grpId="0" nodeType="withEffect">
                                  <p:stCondLst>
                                    <p:cond delay="0"/>
                                  </p:stCondLst>
                                  <p:childTnLst>
                                    <p:set>
                                      <p:cBhvr>
                                        <p:cTn id="115" dur="1" fill="hold">
                                          <p:stCondLst>
                                            <p:cond delay="0"/>
                                          </p:stCondLst>
                                        </p:cTn>
                                        <p:tgtEl>
                                          <p:spTgt spid="674888"/>
                                        </p:tgtEl>
                                        <p:attrNameLst>
                                          <p:attrName>style.visibility</p:attrName>
                                        </p:attrNameLst>
                                      </p:cBhvr>
                                      <p:to>
                                        <p:strVal val="visible"/>
                                      </p:to>
                                    </p:set>
                                    <p:animEffect transition="in" filter="dissolve">
                                      <p:cBhvr>
                                        <p:cTn id="116" dur="500"/>
                                        <p:tgtEl>
                                          <p:spTgt spid="674888"/>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674887"/>
                                        </p:tgtEl>
                                        <p:attrNameLst>
                                          <p:attrName>style.visibility</p:attrName>
                                        </p:attrNameLst>
                                      </p:cBhvr>
                                      <p:to>
                                        <p:strVal val="visible"/>
                                      </p:to>
                                    </p:set>
                                    <p:animEffect transition="in" filter="dissolve">
                                      <p:cBhvr>
                                        <p:cTn id="119" dur="500"/>
                                        <p:tgtEl>
                                          <p:spTgt spid="674887"/>
                                        </p:tgtEl>
                                      </p:cBhvr>
                                    </p:animEffect>
                                  </p:childTnLst>
                                </p:cTn>
                              </p:par>
                              <p:par>
                                <p:cTn id="120" presetID="9" presetClass="entr" presetSubtype="0" fill="hold" grpId="0" nodeType="withEffect">
                                  <p:stCondLst>
                                    <p:cond delay="0"/>
                                  </p:stCondLst>
                                  <p:childTnLst>
                                    <p:set>
                                      <p:cBhvr>
                                        <p:cTn id="121" dur="1" fill="hold">
                                          <p:stCondLst>
                                            <p:cond delay="0"/>
                                          </p:stCondLst>
                                        </p:cTn>
                                        <p:tgtEl>
                                          <p:spTgt spid="674893"/>
                                        </p:tgtEl>
                                        <p:attrNameLst>
                                          <p:attrName>style.visibility</p:attrName>
                                        </p:attrNameLst>
                                      </p:cBhvr>
                                      <p:to>
                                        <p:strVal val="visible"/>
                                      </p:to>
                                    </p:set>
                                    <p:animEffect transition="in" filter="dissolve">
                                      <p:cBhvr>
                                        <p:cTn id="122" dur="500"/>
                                        <p:tgtEl>
                                          <p:spTgt spid="674893"/>
                                        </p:tgtEl>
                                      </p:cBhvr>
                                    </p:animEffect>
                                  </p:childTnLst>
                                </p:cTn>
                              </p:par>
                              <p:par>
                                <p:cTn id="123" presetID="9" presetClass="entr" presetSubtype="0" fill="hold" grpId="0" nodeType="withEffect">
                                  <p:stCondLst>
                                    <p:cond delay="0"/>
                                  </p:stCondLst>
                                  <p:childTnLst>
                                    <p:set>
                                      <p:cBhvr>
                                        <p:cTn id="124" dur="1" fill="hold">
                                          <p:stCondLst>
                                            <p:cond delay="0"/>
                                          </p:stCondLst>
                                        </p:cTn>
                                        <p:tgtEl>
                                          <p:spTgt spid="674892"/>
                                        </p:tgtEl>
                                        <p:attrNameLst>
                                          <p:attrName>style.visibility</p:attrName>
                                        </p:attrNameLst>
                                      </p:cBhvr>
                                      <p:to>
                                        <p:strVal val="visible"/>
                                      </p:to>
                                    </p:set>
                                    <p:animEffect transition="in" filter="dissolve">
                                      <p:cBhvr>
                                        <p:cTn id="125" dur="500"/>
                                        <p:tgtEl>
                                          <p:spTgt spid="674892"/>
                                        </p:tgtEl>
                                      </p:cBhvr>
                                    </p:animEffect>
                                  </p:childTnLst>
                                </p:cTn>
                              </p:par>
                              <p:par>
                                <p:cTn id="126" presetID="9" presetClass="entr" presetSubtype="0" fill="hold" grpId="0" nodeType="withEffect">
                                  <p:stCondLst>
                                    <p:cond delay="0"/>
                                  </p:stCondLst>
                                  <p:childTnLst>
                                    <p:set>
                                      <p:cBhvr>
                                        <p:cTn id="127" dur="1" fill="hold">
                                          <p:stCondLst>
                                            <p:cond delay="0"/>
                                          </p:stCondLst>
                                        </p:cTn>
                                        <p:tgtEl>
                                          <p:spTgt spid="674896"/>
                                        </p:tgtEl>
                                        <p:attrNameLst>
                                          <p:attrName>style.visibility</p:attrName>
                                        </p:attrNameLst>
                                      </p:cBhvr>
                                      <p:to>
                                        <p:strVal val="visible"/>
                                      </p:to>
                                    </p:set>
                                    <p:animEffect transition="in" filter="dissolve">
                                      <p:cBhvr>
                                        <p:cTn id="128" dur="500"/>
                                        <p:tgtEl>
                                          <p:spTgt spid="674896"/>
                                        </p:tgtEl>
                                      </p:cBhvr>
                                    </p:animEffect>
                                  </p:childTnLst>
                                </p:cTn>
                              </p:par>
                              <p:par>
                                <p:cTn id="129" presetID="9" presetClass="entr" presetSubtype="0" fill="hold" grpId="0" nodeType="withEffect">
                                  <p:stCondLst>
                                    <p:cond delay="0"/>
                                  </p:stCondLst>
                                  <p:childTnLst>
                                    <p:set>
                                      <p:cBhvr>
                                        <p:cTn id="130" dur="1" fill="hold">
                                          <p:stCondLst>
                                            <p:cond delay="0"/>
                                          </p:stCondLst>
                                        </p:cTn>
                                        <p:tgtEl>
                                          <p:spTgt spid="674897"/>
                                        </p:tgtEl>
                                        <p:attrNameLst>
                                          <p:attrName>style.visibility</p:attrName>
                                        </p:attrNameLst>
                                      </p:cBhvr>
                                      <p:to>
                                        <p:strVal val="visible"/>
                                      </p:to>
                                    </p:set>
                                    <p:animEffect transition="in" filter="dissolve">
                                      <p:cBhvr>
                                        <p:cTn id="131" dur="500"/>
                                        <p:tgtEl>
                                          <p:spTgt spid="674897"/>
                                        </p:tgtEl>
                                      </p:cBhvr>
                                    </p:animEffect>
                                  </p:childTnLst>
                                </p:cTn>
                              </p:par>
                              <p:par>
                                <p:cTn id="132" presetID="9" presetClass="entr" presetSubtype="0" fill="hold" grpId="0" nodeType="withEffect">
                                  <p:stCondLst>
                                    <p:cond delay="0"/>
                                  </p:stCondLst>
                                  <p:childTnLst>
                                    <p:set>
                                      <p:cBhvr>
                                        <p:cTn id="133" dur="1" fill="hold">
                                          <p:stCondLst>
                                            <p:cond delay="0"/>
                                          </p:stCondLst>
                                        </p:cTn>
                                        <p:tgtEl>
                                          <p:spTgt spid="674898"/>
                                        </p:tgtEl>
                                        <p:attrNameLst>
                                          <p:attrName>style.visibility</p:attrName>
                                        </p:attrNameLst>
                                      </p:cBhvr>
                                      <p:to>
                                        <p:strVal val="visible"/>
                                      </p:to>
                                    </p:set>
                                    <p:animEffect transition="in" filter="dissolve">
                                      <p:cBhvr>
                                        <p:cTn id="134" dur="500"/>
                                        <p:tgtEl>
                                          <p:spTgt spid="674898"/>
                                        </p:tgtEl>
                                      </p:cBhvr>
                                    </p:animEffect>
                                  </p:childTnLst>
                                </p:cTn>
                              </p:par>
                              <p:par>
                                <p:cTn id="135" presetID="9" presetClass="entr" presetSubtype="0" fill="hold" grpId="0" nodeType="withEffect">
                                  <p:stCondLst>
                                    <p:cond delay="0"/>
                                  </p:stCondLst>
                                  <p:childTnLst>
                                    <p:set>
                                      <p:cBhvr>
                                        <p:cTn id="136" dur="1" fill="hold">
                                          <p:stCondLst>
                                            <p:cond delay="0"/>
                                          </p:stCondLst>
                                        </p:cTn>
                                        <p:tgtEl>
                                          <p:spTgt spid="674899"/>
                                        </p:tgtEl>
                                        <p:attrNameLst>
                                          <p:attrName>style.visibility</p:attrName>
                                        </p:attrNameLst>
                                      </p:cBhvr>
                                      <p:to>
                                        <p:strVal val="visible"/>
                                      </p:to>
                                    </p:set>
                                    <p:animEffect transition="in" filter="dissolve">
                                      <p:cBhvr>
                                        <p:cTn id="137" dur="500"/>
                                        <p:tgtEl>
                                          <p:spTgt spid="674899"/>
                                        </p:tgtEl>
                                      </p:cBhvr>
                                    </p:animEffect>
                                  </p:childTnLst>
                                </p:cTn>
                              </p:par>
                              <p:par>
                                <p:cTn id="138" presetID="9" presetClass="entr" presetSubtype="0" fill="hold" grpId="0" nodeType="withEffect">
                                  <p:stCondLst>
                                    <p:cond delay="0"/>
                                  </p:stCondLst>
                                  <p:childTnLst>
                                    <p:set>
                                      <p:cBhvr>
                                        <p:cTn id="139" dur="1" fill="hold">
                                          <p:stCondLst>
                                            <p:cond delay="0"/>
                                          </p:stCondLst>
                                        </p:cTn>
                                        <p:tgtEl>
                                          <p:spTgt spid="674900"/>
                                        </p:tgtEl>
                                        <p:attrNameLst>
                                          <p:attrName>style.visibility</p:attrName>
                                        </p:attrNameLst>
                                      </p:cBhvr>
                                      <p:to>
                                        <p:strVal val="visible"/>
                                      </p:to>
                                    </p:set>
                                    <p:animEffect transition="in" filter="dissolve">
                                      <p:cBhvr>
                                        <p:cTn id="140" dur="500"/>
                                        <p:tgtEl>
                                          <p:spTgt spid="674900"/>
                                        </p:tgtEl>
                                      </p:cBhvr>
                                    </p:animEffect>
                                  </p:childTnLst>
                                </p:cTn>
                              </p:par>
                              <p:par>
                                <p:cTn id="141" presetID="9" presetClass="entr" presetSubtype="0" fill="hold" grpId="0" nodeType="withEffect">
                                  <p:stCondLst>
                                    <p:cond delay="0"/>
                                  </p:stCondLst>
                                  <p:childTnLst>
                                    <p:set>
                                      <p:cBhvr>
                                        <p:cTn id="142" dur="1" fill="hold">
                                          <p:stCondLst>
                                            <p:cond delay="0"/>
                                          </p:stCondLst>
                                        </p:cTn>
                                        <p:tgtEl>
                                          <p:spTgt spid="674901"/>
                                        </p:tgtEl>
                                        <p:attrNameLst>
                                          <p:attrName>style.visibility</p:attrName>
                                        </p:attrNameLst>
                                      </p:cBhvr>
                                      <p:to>
                                        <p:strVal val="visible"/>
                                      </p:to>
                                    </p:set>
                                    <p:animEffect transition="in" filter="dissolve">
                                      <p:cBhvr>
                                        <p:cTn id="143" dur="500"/>
                                        <p:tgtEl>
                                          <p:spTgt spid="674901"/>
                                        </p:tgtEl>
                                      </p:cBhvr>
                                    </p:animEffect>
                                  </p:childTnLst>
                                </p:cTn>
                              </p:par>
                              <p:par>
                                <p:cTn id="144" presetID="9" presetClass="entr" presetSubtype="0" fill="hold" grpId="0" nodeType="withEffect">
                                  <p:stCondLst>
                                    <p:cond delay="0"/>
                                  </p:stCondLst>
                                  <p:childTnLst>
                                    <p:set>
                                      <p:cBhvr>
                                        <p:cTn id="145" dur="1" fill="hold">
                                          <p:stCondLst>
                                            <p:cond delay="0"/>
                                          </p:stCondLst>
                                        </p:cTn>
                                        <p:tgtEl>
                                          <p:spTgt spid="674902"/>
                                        </p:tgtEl>
                                        <p:attrNameLst>
                                          <p:attrName>style.visibility</p:attrName>
                                        </p:attrNameLst>
                                      </p:cBhvr>
                                      <p:to>
                                        <p:strVal val="visible"/>
                                      </p:to>
                                    </p:set>
                                    <p:animEffect transition="in" filter="dissolve">
                                      <p:cBhvr>
                                        <p:cTn id="146" dur="500"/>
                                        <p:tgtEl>
                                          <p:spTgt spid="674902"/>
                                        </p:tgtEl>
                                      </p:cBhvr>
                                    </p:animEffect>
                                  </p:childTnLst>
                                </p:cTn>
                              </p:par>
                              <p:par>
                                <p:cTn id="147" presetID="9" presetClass="entr" presetSubtype="0" fill="hold" grpId="0" nodeType="withEffect">
                                  <p:stCondLst>
                                    <p:cond delay="0"/>
                                  </p:stCondLst>
                                  <p:childTnLst>
                                    <p:set>
                                      <p:cBhvr>
                                        <p:cTn id="148" dur="1" fill="hold">
                                          <p:stCondLst>
                                            <p:cond delay="0"/>
                                          </p:stCondLst>
                                        </p:cTn>
                                        <p:tgtEl>
                                          <p:spTgt spid="674904"/>
                                        </p:tgtEl>
                                        <p:attrNameLst>
                                          <p:attrName>style.visibility</p:attrName>
                                        </p:attrNameLst>
                                      </p:cBhvr>
                                      <p:to>
                                        <p:strVal val="visible"/>
                                      </p:to>
                                    </p:set>
                                    <p:animEffect transition="in" filter="dissolve">
                                      <p:cBhvr>
                                        <p:cTn id="149" dur="500"/>
                                        <p:tgtEl>
                                          <p:spTgt spid="674904"/>
                                        </p:tgtEl>
                                      </p:cBhvr>
                                    </p:animEffect>
                                  </p:childTnLst>
                                </p:cTn>
                              </p:par>
                              <p:par>
                                <p:cTn id="150" presetID="9" presetClass="entr" presetSubtype="0" fill="hold" grpId="0" nodeType="withEffect">
                                  <p:stCondLst>
                                    <p:cond delay="0"/>
                                  </p:stCondLst>
                                  <p:childTnLst>
                                    <p:set>
                                      <p:cBhvr>
                                        <p:cTn id="151" dur="1" fill="hold">
                                          <p:stCondLst>
                                            <p:cond delay="0"/>
                                          </p:stCondLst>
                                        </p:cTn>
                                        <p:tgtEl>
                                          <p:spTgt spid="674908"/>
                                        </p:tgtEl>
                                        <p:attrNameLst>
                                          <p:attrName>style.visibility</p:attrName>
                                        </p:attrNameLst>
                                      </p:cBhvr>
                                      <p:to>
                                        <p:strVal val="visible"/>
                                      </p:to>
                                    </p:set>
                                    <p:animEffect transition="in" filter="dissolve">
                                      <p:cBhvr>
                                        <p:cTn id="152" dur="500"/>
                                        <p:tgtEl>
                                          <p:spTgt spid="674908"/>
                                        </p:tgtEl>
                                      </p:cBhvr>
                                    </p:animEffect>
                                  </p:childTnLst>
                                </p:cTn>
                              </p:par>
                              <p:par>
                                <p:cTn id="153" presetID="9" presetClass="entr" presetSubtype="0" fill="hold" grpId="0" nodeType="withEffect">
                                  <p:stCondLst>
                                    <p:cond delay="0"/>
                                  </p:stCondLst>
                                  <p:childTnLst>
                                    <p:set>
                                      <p:cBhvr>
                                        <p:cTn id="154" dur="1" fill="hold">
                                          <p:stCondLst>
                                            <p:cond delay="0"/>
                                          </p:stCondLst>
                                        </p:cTn>
                                        <p:tgtEl>
                                          <p:spTgt spid="674909"/>
                                        </p:tgtEl>
                                        <p:attrNameLst>
                                          <p:attrName>style.visibility</p:attrName>
                                        </p:attrNameLst>
                                      </p:cBhvr>
                                      <p:to>
                                        <p:strVal val="visible"/>
                                      </p:to>
                                    </p:set>
                                    <p:animEffect transition="in" filter="dissolve">
                                      <p:cBhvr>
                                        <p:cTn id="155" dur="500"/>
                                        <p:tgtEl>
                                          <p:spTgt spid="674909"/>
                                        </p:tgtEl>
                                      </p:cBhvr>
                                    </p:animEffect>
                                  </p:childTnLst>
                                </p:cTn>
                              </p:par>
                              <p:par>
                                <p:cTn id="156" presetID="9" presetClass="entr" presetSubtype="0" fill="hold" grpId="0" nodeType="withEffect">
                                  <p:stCondLst>
                                    <p:cond delay="0"/>
                                  </p:stCondLst>
                                  <p:childTnLst>
                                    <p:set>
                                      <p:cBhvr>
                                        <p:cTn id="157" dur="1" fill="hold">
                                          <p:stCondLst>
                                            <p:cond delay="0"/>
                                          </p:stCondLst>
                                        </p:cTn>
                                        <p:tgtEl>
                                          <p:spTgt spid="674903"/>
                                        </p:tgtEl>
                                        <p:attrNameLst>
                                          <p:attrName>style.visibility</p:attrName>
                                        </p:attrNameLst>
                                      </p:cBhvr>
                                      <p:to>
                                        <p:strVal val="visible"/>
                                      </p:to>
                                    </p:set>
                                    <p:animEffect transition="in" filter="dissolve">
                                      <p:cBhvr>
                                        <p:cTn id="158" dur="500"/>
                                        <p:tgtEl>
                                          <p:spTgt spid="674903"/>
                                        </p:tgtEl>
                                      </p:cBhvr>
                                    </p:animEffect>
                                  </p:childTnLst>
                                </p:cTn>
                              </p:par>
                              <p:par>
                                <p:cTn id="159" presetID="9" presetClass="entr" presetSubtype="0" fill="hold" grpId="0" nodeType="withEffect">
                                  <p:stCondLst>
                                    <p:cond delay="0"/>
                                  </p:stCondLst>
                                  <p:childTnLst>
                                    <p:set>
                                      <p:cBhvr>
                                        <p:cTn id="160" dur="1" fill="hold">
                                          <p:stCondLst>
                                            <p:cond delay="0"/>
                                          </p:stCondLst>
                                        </p:cTn>
                                        <p:tgtEl>
                                          <p:spTgt spid="674905"/>
                                        </p:tgtEl>
                                        <p:attrNameLst>
                                          <p:attrName>style.visibility</p:attrName>
                                        </p:attrNameLst>
                                      </p:cBhvr>
                                      <p:to>
                                        <p:strVal val="visible"/>
                                      </p:to>
                                    </p:set>
                                    <p:animEffect transition="in" filter="dissolve">
                                      <p:cBhvr>
                                        <p:cTn id="161" dur="500"/>
                                        <p:tgtEl>
                                          <p:spTgt spid="674905"/>
                                        </p:tgtEl>
                                      </p:cBhvr>
                                    </p:animEffect>
                                  </p:childTnLst>
                                </p:cTn>
                              </p:par>
                              <p:par>
                                <p:cTn id="162" presetID="9" presetClass="entr" presetSubtype="0" fill="hold" grpId="0" nodeType="withEffect">
                                  <p:stCondLst>
                                    <p:cond delay="0"/>
                                  </p:stCondLst>
                                  <p:childTnLst>
                                    <p:set>
                                      <p:cBhvr>
                                        <p:cTn id="163" dur="1" fill="hold">
                                          <p:stCondLst>
                                            <p:cond delay="0"/>
                                          </p:stCondLst>
                                        </p:cTn>
                                        <p:tgtEl>
                                          <p:spTgt spid="674906"/>
                                        </p:tgtEl>
                                        <p:attrNameLst>
                                          <p:attrName>style.visibility</p:attrName>
                                        </p:attrNameLst>
                                      </p:cBhvr>
                                      <p:to>
                                        <p:strVal val="visible"/>
                                      </p:to>
                                    </p:set>
                                    <p:animEffect transition="in" filter="dissolve">
                                      <p:cBhvr>
                                        <p:cTn id="164" dur="500"/>
                                        <p:tgtEl>
                                          <p:spTgt spid="674906"/>
                                        </p:tgtEl>
                                      </p:cBhvr>
                                    </p:animEffect>
                                  </p:childTnLst>
                                </p:cTn>
                              </p:par>
                              <p:par>
                                <p:cTn id="165" presetID="9" presetClass="entr" presetSubtype="0" fill="hold" grpId="0" nodeType="withEffect">
                                  <p:stCondLst>
                                    <p:cond delay="0"/>
                                  </p:stCondLst>
                                  <p:childTnLst>
                                    <p:set>
                                      <p:cBhvr>
                                        <p:cTn id="166" dur="1" fill="hold">
                                          <p:stCondLst>
                                            <p:cond delay="0"/>
                                          </p:stCondLst>
                                        </p:cTn>
                                        <p:tgtEl>
                                          <p:spTgt spid="674907"/>
                                        </p:tgtEl>
                                        <p:attrNameLst>
                                          <p:attrName>style.visibility</p:attrName>
                                        </p:attrNameLst>
                                      </p:cBhvr>
                                      <p:to>
                                        <p:strVal val="visible"/>
                                      </p:to>
                                    </p:set>
                                    <p:animEffect transition="in" filter="dissolve">
                                      <p:cBhvr>
                                        <p:cTn id="167" dur="500"/>
                                        <p:tgtEl>
                                          <p:spTgt spid="674907"/>
                                        </p:tgtEl>
                                      </p:cBhvr>
                                    </p:animEffect>
                                  </p:childTnLst>
                                </p:cTn>
                              </p:par>
                            </p:childTnLst>
                          </p:cTn>
                        </p:par>
                        <p:par>
                          <p:cTn id="168" fill="hold">
                            <p:stCondLst>
                              <p:cond delay="1500"/>
                            </p:stCondLst>
                            <p:childTnLst>
                              <p:par>
                                <p:cTn id="169" presetID="9" presetClass="entr" presetSubtype="0" fill="hold" grpId="0" nodeType="afterEffect">
                                  <p:stCondLst>
                                    <p:cond delay="0"/>
                                  </p:stCondLst>
                                  <p:childTnLst>
                                    <p:set>
                                      <p:cBhvr>
                                        <p:cTn id="170" dur="1" fill="hold">
                                          <p:stCondLst>
                                            <p:cond delay="0"/>
                                          </p:stCondLst>
                                        </p:cTn>
                                        <p:tgtEl>
                                          <p:spTgt spid="674819"/>
                                        </p:tgtEl>
                                        <p:attrNameLst>
                                          <p:attrName>style.visibility</p:attrName>
                                        </p:attrNameLst>
                                      </p:cBhvr>
                                      <p:to>
                                        <p:strVal val="visible"/>
                                      </p:to>
                                    </p:set>
                                    <p:animEffect transition="in" filter="dissolve">
                                      <p:cBhvr>
                                        <p:cTn id="171" dur="1000"/>
                                        <p:tgtEl>
                                          <p:spTgt spid="674819"/>
                                        </p:tgtEl>
                                      </p:cBhvr>
                                    </p:animEffect>
                                  </p:childTnLst>
                                </p:cTn>
                              </p:par>
                              <p:par>
                                <p:cTn id="172" presetID="9" presetClass="entr" presetSubtype="0" fill="hold" grpId="0" nodeType="withEffect">
                                  <p:stCondLst>
                                    <p:cond delay="0"/>
                                  </p:stCondLst>
                                  <p:childTnLst>
                                    <p:set>
                                      <p:cBhvr>
                                        <p:cTn id="173" dur="1" fill="hold">
                                          <p:stCondLst>
                                            <p:cond delay="0"/>
                                          </p:stCondLst>
                                        </p:cTn>
                                        <p:tgtEl>
                                          <p:spTgt spid="674820"/>
                                        </p:tgtEl>
                                        <p:attrNameLst>
                                          <p:attrName>style.visibility</p:attrName>
                                        </p:attrNameLst>
                                      </p:cBhvr>
                                      <p:to>
                                        <p:strVal val="visible"/>
                                      </p:to>
                                    </p:set>
                                    <p:animEffect transition="in" filter="dissolve">
                                      <p:cBhvr>
                                        <p:cTn id="174" dur="500"/>
                                        <p:tgtEl>
                                          <p:spTgt spid="674820"/>
                                        </p:tgtEl>
                                      </p:cBhvr>
                                    </p:animEffect>
                                  </p:childTnLst>
                                </p:cTn>
                              </p:par>
                              <p:par>
                                <p:cTn id="175" presetID="9" presetClass="entr" presetSubtype="0" fill="hold" grpId="0" nodeType="withEffect">
                                  <p:stCondLst>
                                    <p:cond delay="0"/>
                                  </p:stCondLst>
                                  <p:childTnLst>
                                    <p:set>
                                      <p:cBhvr>
                                        <p:cTn id="176" dur="1" fill="hold">
                                          <p:stCondLst>
                                            <p:cond delay="0"/>
                                          </p:stCondLst>
                                        </p:cTn>
                                        <p:tgtEl>
                                          <p:spTgt spid="674850"/>
                                        </p:tgtEl>
                                        <p:attrNameLst>
                                          <p:attrName>style.visibility</p:attrName>
                                        </p:attrNameLst>
                                      </p:cBhvr>
                                      <p:to>
                                        <p:strVal val="visible"/>
                                      </p:to>
                                    </p:set>
                                    <p:animEffect transition="in" filter="dissolve">
                                      <p:cBhvr>
                                        <p:cTn id="177" dur="500"/>
                                        <p:tgtEl>
                                          <p:spTgt spid="674850"/>
                                        </p:tgtEl>
                                      </p:cBhvr>
                                    </p:animEffect>
                                  </p:childTnLst>
                                </p:cTn>
                              </p:par>
                              <p:par>
                                <p:cTn id="178" presetID="9" presetClass="entr" presetSubtype="0" fill="hold" grpId="0" nodeType="withEffect">
                                  <p:stCondLst>
                                    <p:cond delay="0"/>
                                  </p:stCondLst>
                                  <p:childTnLst>
                                    <p:set>
                                      <p:cBhvr>
                                        <p:cTn id="179" dur="1" fill="hold">
                                          <p:stCondLst>
                                            <p:cond delay="0"/>
                                          </p:stCondLst>
                                        </p:cTn>
                                        <p:tgtEl>
                                          <p:spTgt spid="674851"/>
                                        </p:tgtEl>
                                        <p:attrNameLst>
                                          <p:attrName>style.visibility</p:attrName>
                                        </p:attrNameLst>
                                      </p:cBhvr>
                                      <p:to>
                                        <p:strVal val="visible"/>
                                      </p:to>
                                    </p:set>
                                    <p:animEffect transition="in" filter="dissolve">
                                      <p:cBhvr>
                                        <p:cTn id="180" dur="500"/>
                                        <p:tgtEl>
                                          <p:spTgt spid="674851"/>
                                        </p:tgtEl>
                                      </p:cBhvr>
                                    </p:animEffect>
                                  </p:childTnLst>
                                </p:cTn>
                              </p:par>
                              <p:par>
                                <p:cTn id="181" presetID="9" presetClass="entr" presetSubtype="0" fill="hold" grpId="0" nodeType="withEffect">
                                  <p:stCondLst>
                                    <p:cond delay="0"/>
                                  </p:stCondLst>
                                  <p:childTnLst>
                                    <p:set>
                                      <p:cBhvr>
                                        <p:cTn id="182" dur="1" fill="hold">
                                          <p:stCondLst>
                                            <p:cond delay="0"/>
                                          </p:stCondLst>
                                        </p:cTn>
                                        <p:tgtEl>
                                          <p:spTgt spid="674859"/>
                                        </p:tgtEl>
                                        <p:attrNameLst>
                                          <p:attrName>style.visibility</p:attrName>
                                        </p:attrNameLst>
                                      </p:cBhvr>
                                      <p:to>
                                        <p:strVal val="visible"/>
                                      </p:to>
                                    </p:set>
                                    <p:animEffect transition="in" filter="dissolve">
                                      <p:cBhvr>
                                        <p:cTn id="183" dur="500"/>
                                        <p:tgtEl>
                                          <p:spTgt spid="674859"/>
                                        </p:tgtEl>
                                      </p:cBhvr>
                                    </p:animEffect>
                                  </p:childTnLst>
                                </p:cTn>
                              </p:par>
                              <p:par>
                                <p:cTn id="184" presetID="9" presetClass="entr" presetSubtype="0" fill="hold" grpId="0" nodeType="withEffect">
                                  <p:stCondLst>
                                    <p:cond delay="0"/>
                                  </p:stCondLst>
                                  <p:childTnLst>
                                    <p:set>
                                      <p:cBhvr>
                                        <p:cTn id="185" dur="1" fill="hold">
                                          <p:stCondLst>
                                            <p:cond delay="0"/>
                                          </p:stCondLst>
                                        </p:cTn>
                                        <p:tgtEl>
                                          <p:spTgt spid="674855"/>
                                        </p:tgtEl>
                                        <p:attrNameLst>
                                          <p:attrName>style.visibility</p:attrName>
                                        </p:attrNameLst>
                                      </p:cBhvr>
                                      <p:to>
                                        <p:strVal val="visible"/>
                                      </p:to>
                                    </p:set>
                                    <p:animEffect transition="in" filter="dissolve">
                                      <p:cBhvr>
                                        <p:cTn id="186" dur="500"/>
                                        <p:tgtEl>
                                          <p:spTgt spid="674855"/>
                                        </p:tgtEl>
                                      </p:cBhvr>
                                    </p:animEffect>
                                  </p:childTnLst>
                                </p:cTn>
                              </p:par>
                              <p:par>
                                <p:cTn id="187" presetID="9" presetClass="entr" presetSubtype="0" fill="hold" grpId="0" nodeType="withEffect">
                                  <p:stCondLst>
                                    <p:cond delay="0"/>
                                  </p:stCondLst>
                                  <p:childTnLst>
                                    <p:set>
                                      <p:cBhvr>
                                        <p:cTn id="188" dur="1" fill="hold">
                                          <p:stCondLst>
                                            <p:cond delay="0"/>
                                          </p:stCondLst>
                                        </p:cTn>
                                        <p:tgtEl>
                                          <p:spTgt spid="674856"/>
                                        </p:tgtEl>
                                        <p:attrNameLst>
                                          <p:attrName>style.visibility</p:attrName>
                                        </p:attrNameLst>
                                      </p:cBhvr>
                                      <p:to>
                                        <p:strVal val="visible"/>
                                      </p:to>
                                    </p:set>
                                    <p:animEffect transition="in" filter="dissolve">
                                      <p:cBhvr>
                                        <p:cTn id="189" dur="500"/>
                                        <p:tgtEl>
                                          <p:spTgt spid="674856"/>
                                        </p:tgtEl>
                                      </p:cBhvr>
                                    </p:animEffect>
                                  </p:childTnLst>
                                </p:cTn>
                              </p:par>
                              <p:par>
                                <p:cTn id="190" presetID="9" presetClass="entr" presetSubtype="0" fill="hold" grpId="0" nodeType="withEffect">
                                  <p:stCondLst>
                                    <p:cond delay="0"/>
                                  </p:stCondLst>
                                  <p:childTnLst>
                                    <p:set>
                                      <p:cBhvr>
                                        <p:cTn id="191" dur="1" fill="hold">
                                          <p:stCondLst>
                                            <p:cond delay="0"/>
                                          </p:stCondLst>
                                        </p:cTn>
                                        <p:tgtEl>
                                          <p:spTgt spid="674860"/>
                                        </p:tgtEl>
                                        <p:attrNameLst>
                                          <p:attrName>style.visibility</p:attrName>
                                        </p:attrNameLst>
                                      </p:cBhvr>
                                      <p:to>
                                        <p:strVal val="visible"/>
                                      </p:to>
                                    </p:set>
                                    <p:animEffect transition="in" filter="dissolve">
                                      <p:cBhvr>
                                        <p:cTn id="192" dur="500"/>
                                        <p:tgtEl>
                                          <p:spTgt spid="674860"/>
                                        </p:tgtEl>
                                      </p:cBhvr>
                                    </p:animEffect>
                                  </p:childTnLst>
                                </p:cTn>
                              </p:par>
                              <p:par>
                                <p:cTn id="193" presetID="9" presetClass="entr" presetSubtype="0" fill="hold" grpId="0" nodeType="withEffect">
                                  <p:stCondLst>
                                    <p:cond delay="0"/>
                                  </p:stCondLst>
                                  <p:childTnLst>
                                    <p:set>
                                      <p:cBhvr>
                                        <p:cTn id="194" dur="1" fill="hold">
                                          <p:stCondLst>
                                            <p:cond delay="0"/>
                                          </p:stCondLst>
                                        </p:cTn>
                                        <p:tgtEl>
                                          <p:spTgt spid="674854"/>
                                        </p:tgtEl>
                                        <p:attrNameLst>
                                          <p:attrName>style.visibility</p:attrName>
                                        </p:attrNameLst>
                                      </p:cBhvr>
                                      <p:to>
                                        <p:strVal val="visible"/>
                                      </p:to>
                                    </p:set>
                                    <p:animEffect transition="in" filter="dissolve">
                                      <p:cBhvr>
                                        <p:cTn id="195" dur="500"/>
                                        <p:tgtEl>
                                          <p:spTgt spid="674854"/>
                                        </p:tgtEl>
                                      </p:cBhvr>
                                    </p:animEffect>
                                  </p:childTnLst>
                                </p:cTn>
                              </p:par>
                              <p:par>
                                <p:cTn id="196" presetID="9" presetClass="entr" presetSubtype="0" fill="hold" grpId="0" nodeType="withEffect">
                                  <p:stCondLst>
                                    <p:cond delay="0"/>
                                  </p:stCondLst>
                                  <p:childTnLst>
                                    <p:set>
                                      <p:cBhvr>
                                        <p:cTn id="197" dur="1" fill="hold">
                                          <p:stCondLst>
                                            <p:cond delay="0"/>
                                          </p:stCondLst>
                                        </p:cTn>
                                        <p:tgtEl>
                                          <p:spTgt spid="674853"/>
                                        </p:tgtEl>
                                        <p:attrNameLst>
                                          <p:attrName>style.visibility</p:attrName>
                                        </p:attrNameLst>
                                      </p:cBhvr>
                                      <p:to>
                                        <p:strVal val="visible"/>
                                      </p:to>
                                    </p:set>
                                    <p:animEffect transition="in" filter="dissolve">
                                      <p:cBhvr>
                                        <p:cTn id="198" dur="500"/>
                                        <p:tgtEl>
                                          <p:spTgt spid="674853"/>
                                        </p:tgtEl>
                                      </p:cBhvr>
                                    </p:animEffect>
                                  </p:childTnLst>
                                </p:cTn>
                              </p:par>
                              <p:par>
                                <p:cTn id="199" presetID="9" presetClass="entr" presetSubtype="0" fill="hold" grpId="0" nodeType="withEffect">
                                  <p:stCondLst>
                                    <p:cond delay="0"/>
                                  </p:stCondLst>
                                  <p:childTnLst>
                                    <p:set>
                                      <p:cBhvr>
                                        <p:cTn id="200" dur="1" fill="hold">
                                          <p:stCondLst>
                                            <p:cond delay="0"/>
                                          </p:stCondLst>
                                        </p:cTn>
                                        <p:tgtEl>
                                          <p:spTgt spid="674852"/>
                                        </p:tgtEl>
                                        <p:attrNameLst>
                                          <p:attrName>style.visibility</p:attrName>
                                        </p:attrNameLst>
                                      </p:cBhvr>
                                      <p:to>
                                        <p:strVal val="visible"/>
                                      </p:to>
                                    </p:set>
                                    <p:animEffect transition="in" filter="dissolve">
                                      <p:cBhvr>
                                        <p:cTn id="201" dur="500"/>
                                        <p:tgtEl>
                                          <p:spTgt spid="674852"/>
                                        </p:tgtEl>
                                      </p:cBhvr>
                                    </p:animEffect>
                                  </p:childTnLst>
                                </p:cTn>
                              </p:par>
                              <p:par>
                                <p:cTn id="202" presetID="9" presetClass="entr" presetSubtype="0" fill="hold" grpId="0" nodeType="withEffect">
                                  <p:stCondLst>
                                    <p:cond delay="0"/>
                                  </p:stCondLst>
                                  <p:childTnLst>
                                    <p:set>
                                      <p:cBhvr>
                                        <p:cTn id="203" dur="1" fill="hold">
                                          <p:stCondLst>
                                            <p:cond delay="0"/>
                                          </p:stCondLst>
                                        </p:cTn>
                                        <p:tgtEl>
                                          <p:spTgt spid="674858"/>
                                        </p:tgtEl>
                                        <p:attrNameLst>
                                          <p:attrName>style.visibility</p:attrName>
                                        </p:attrNameLst>
                                      </p:cBhvr>
                                      <p:to>
                                        <p:strVal val="visible"/>
                                      </p:to>
                                    </p:set>
                                    <p:animEffect transition="in" filter="dissolve">
                                      <p:cBhvr>
                                        <p:cTn id="204" dur="500"/>
                                        <p:tgtEl>
                                          <p:spTgt spid="674858"/>
                                        </p:tgtEl>
                                      </p:cBhvr>
                                    </p:animEffect>
                                  </p:childTnLst>
                                </p:cTn>
                              </p:par>
                              <p:par>
                                <p:cTn id="205" presetID="9" presetClass="entr" presetSubtype="0" fill="hold" grpId="0" nodeType="withEffect">
                                  <p:stCondLst>
                                    <p:cond delay="0"/>
                                  </p:stCondLst>
                                  <p:childTnLst>
                                    <p:set>
                                      <p:cBhvr>
                                        <p:cTn id="206" dur="1" fill="hold">
                                          <p:stCondLst>
                                            <p:cond delay="0"/>
                                          </p:stCondLst>
                                        </p:cTn>
                                        <p:tgtEl>
                                          <p:spTgt spid="674857"/>
                                        </p:tgtEl>
                                        <p:attrNameLst>
                                          <p:attrName>style.visibility</p:attrName>
                                        </p:attrNameLst>
                                      </p:cBhvr>
                                      <p:to>
                                        <p:strVal val="visible"/>
                                      </p:to>
                                    </p:set>
                                    <p:animEffect transition="in" filter="dissolve">
                                      <p:cBhvr>
                                        <p:cTn id="207" dur="500"/>
                                        <p:tgtEl>
                                          <p:spTgt spid="674857"/>
                                        </p:tgtEl>
                                      </p:cBhvr>
                                    </p:animEffect>
                                  </p:childTnLst>
                                </p:cTn>
                              </p:par>
                              <p:par>
                                <p:cTn id="208" presetID="9" presetClass="entr" presetSubtype="0" fill="hold" grpId="0" nodeType="withEffect">
                                  <p:stCondLst>
                                    <p:cond delay="0"/>
                                  </p:stCondLst>
                                  <p:childTnLst>
                                    <p:set>
                                      <p:cBhvr>
                                        <p:cTn id="209" dur="1" fill="hold">
                                          <p:stCondLst>
                                            <p:cond delay="0"/>
                                          </p:stCondLst>
                                        </p:cTn>
                                        <p:tgtEl>
                                          <p:spTgt spid="674861"/>
                                        </p:tgtEl>
                                        <p:attrNameLst>
                                          <p:attrName>style.visibility</p:attrName>
                                        </p:attrNameLst>
                                      </p:cBhvr>
                                      <p:to>
                                        <p:strVal val="visible"/>
                                      </p:to>
                                    </p:set>
                                    <p:animEffect transition="in" filter="dissolve">
                                      <p:cBhvr>
                                        <p:cTn id="210" dur="500"/>
                                        <p:tgtEl>
                                          <p:spTgt spid="674861"/>
                                        </p:tgtEl>
                                      </p:cBhvr>
                                    </p:animEffect>
                                  </p:childTnLst>
                                </p:cTn>
                              </p:par>
                              <p:par>
                                <p:cTn id="211" presetID="9" presetClass="entr" presetSubtype="0" fill="hold" grpId="0" nodeType="withEffect">
                                  <p:stCondLst>
                                    <p:cond delay="0"/>
                                  </p:stCondLst>
                                  <p:childTnLst>
                                    <p:set>
                                      <p:cBhvr>
                                        <p:cTn id="212" dur="1" fill="hold">
                                          <p:stCondLst>
                                            <p:cond delay="0"/>
                                          </p:stCondLst>
                                        </p:cTn>
                                        <p:tgtEl>
                                          <p:spTgt spid="674862"/>
                                        </p:tgtEl>
                                        <p:attrNameLst>
                                          <p:attrName>style.visibility</p:attrName>
                                        </p:attrNameLst>
                                      </p:cBhvr>
                                      <p:to>
                                        <p:strVal val="visible"/>
                                      </p:to>
                                    </p:set>
                                    <p:animEffect transition="in" filter="dissolve">
                                      <p:cBhvr>
                                        <p:cTn id="213" dur="500"/>
                                        <p:tgtEl>
                                          <p:spTgt spid="674862"/>
                                        </p:tgtEl>
                                      </p:cBhvr>
                                    </p:animEffect>
                                  </p:childTnLst>
                                </p:cTn>
                              </p:par>
                              <p:par>
                                <p:cTn id="214" presetID="9" presetClass="entr" presetSubtype="0" fill="hold" grpId="0" nodeType="withEffect">
                                  <p:stCondLst>
                                    <p:cond delay="0"/>
                                  </p:stCondLst>
                                  <p:childTnLst>
                                    <p:set>
                                      <p:cBhvr>
                                        <p:cTn id="215" dur="1" fill="hold">
                                          <p:stCondLst>
                                            <p:cond delay="0"/>
                                          </p:stCondLst>
                                        </p:cTn>
                                        <p:tgtEl>
                                          <p:spTgt spid="674863"/>
                                        </p:tgtEl>
                                        <p:attrNameLst>
                                          <p:attrName>style.visibility</p:attrName>
                                        </p:attrNameLst>
                                      </p:cBhvr>
                                      <p:to>
                                        <p:strVal val="visible"/>
                                      </p:to>
                                    </p:set>
                                    <p:animEffect transition="in" filter="dissolve">
                                      <p:cBhvr>
                                        <p:cTn id="216" dur="500"/>
                                        <p:tgtEl>
                                          <p:spTgt spid="674863"/>
                                        </p:tgtEl>
                                      </p:cBhvr>
                                    </p:animEffect>
                                  </p:childTnLst>
                                </p:cTn>
                              </p:par>
                              <p:par>
                                <p:cTn id="217" presetID="9" presetClass="entr" presetSubtype="0" fill="hold" grpId="0" nodeType="withEffect">
                                  <p:stCondLst>
                                    <p:cond delay="0"/>
                                  </p:stCondLst>
                                  <p:childTnLst>
                                    <p:set>
                                      <p:cBhvr>
                                        <p:cTn id="218" dur="1" fill="hold">
                                          <p:stCondLst>
                                            <p:cond delay="0"/>
                                          </p:stCondLst>
                                        </p:cTn>
                                        <p:tgtEl>
                                          <p:spTgt spid="674864"/>
                                        </p:tgtEl>
                                        <p:attrNameLst>
                                          <p:attrName>style.visibility</p:attrName>
                                        </p:attrNameLst>
                                      </p:cBhvr>
                                      <p:to>
                                        <p:strVal val="visible"/>
                                      </p:to>
                                    </p:set>
                                    <p:animEffect transition="in" filter="dissolve">
                                      <p:cBhvr>
                                        <p:cTn id="219" dur="500"/>
                                        <p:tgtEl>
                                          <p:spTgt spid="674864"/>
                                        </p:tgtEl>
                                      </p:cBhvr>
                                    </p:animEffect>
                                  </p:childTnLst>
                                </p:cTn>
                              </p:par>
                              <p:par>
                                <p:cTn id="220" presetID="9" presetClass="entr" presetSubtype="0" fill="hold" grpId="0" nodeType="withEffect">
                                  <p:stCondLst>
                                    <p:cond delay="0"/>
                                  </p:stCondLst>
                                  <p:childTnLst>
                                    <p:set>
                                      <p:cBhvr>
                                        <p:cTn id="221" dur="1" fill="hold">
                                          <p:stCondLst>
                                            <p:cond delay="0"/>
                                          </p:stCondLst>
                                        </p:cTn>
                                        <p:tgtEl>
                                          <p:spTgt spid="674865"/>
                                        </p:tgtEl>
                                        <p:attrNameLst>
                                          <p:attrName>style.visibility</p:attrName>
                                        </p:attrNameLst>
                                      </p:cBhvr>
                                      <p:to>
                                        <p:strVal val="visible"/>
                                      </p:to>
                                    </p:set>
                                    <p:animEffect transition="in" filter="dissolve">
                                      <p:cBhvr>
                                        <p:cTn id="222" dur="500"/>
                                        <p:tgtEl>
                                          <p:spTgt spid="674865"/>
                                        </p:tgtEl>
                                      </p:cBhvr>
                                    </p:animEffect>
                                  </p:childTnLst>
                                </p:cTn>
                              </p:par>
                              <p:par>
                                <p:cTn id="223" presetID="9" presetClass="entr" presetSubtype="0" fill="hold" grpId="0" nodeType="withEffect">
                                  <p:stCondLst>
                                    <p:cond delay="0"/>
                                  </p:stCondLst>
                                  <p:childTnLst>
                                    <p:set>
                                      <p:cBhvr>
                                        <p:cTn id="224" dur="1" fill="hold">
                                          <p:stCondLst>
                                            <p:cond delay="0"/>
                                          </p:stCondLst>
                                        </p:cTn>
                                        <p:tgtEl>
                                          <p:spTgt spid="674866"/>
                                        </p:tgtEl>
                                        <p:attrNameLst>
                                          <p:attrName>style.visibility</p:attrName>
                                        </p:attrNameLst>
                                      </p:cBhvr>
                                      <p:to>
                                        <p:strVal val="visible"/>
                                      </p:to>
                                    </p:set>
                                    <p:animEffect transition="in" filter="dissolve">
                                      <p:cBhvr>
                                        <p:cTn id="225" dur="500"/>
                                        <p:tgtEl>
                                          <p:spTgt spid="674866"/>
                                        </p:tgtEl>
                                      </p:cBhvr>
                                    </p:animEffect>
                                  </p:childTnLst>
                                </p:cTn>
                              </p:par>
                              <p:par>
                                <p:cTn id="226" presetID="9" presetClass="entr" presetSubtype="0" fill="hold" grpId="0" nodeType="withEffect">
                                  <p:stCondLst>
                                    <p:cond delay="0"/>
                                  </p:stCondLst>
                                  <p:childTnLst>
                                    <p:set>
                                      <p:cBhvr>
                                        <p:cTn id="227" dur="1" fill="hold">
                                          <p:stCondLst>
                                            <p:cond delay="0"/>
                                          </p:stCondLst>
                                        </p:cTn>
                                        <p:tgtEl>
                                          <p:spTgt spid="674867"/>
                                        </p:tgtEl>
                                        <p:attrNameLst>
                                          <p:attrName>style.visibility</p:attrName>
                                        </p:attrNameLst>
                                      </p:cBhvr>
                                      <p:to>
                                        <p:strVal val="visible"/>
                                      </p:to>
                                    </p:set>
                                    <p:animEffect transition="in" filter="dissolve">
                                      <p:cBhvr>
                                        <p:cTn id="228" dur="500"/>
                                        <p:tgtEl>
                                          <p:spTgt spid="674867"/>
                                        </p:tgtEl>
                                      </p:cBhvr>
                                    </p:animEffect>
                                  </p:childTnLst>
                                </p:cTn>
                              </p:par>
                              <p:par>
                                <p:cTn id="229" presetID="9" presetClass="entr" presetSubtype="0" fill="hold" grpId="0" nodeType="withEffect">
                                  <p:stCondLst>
                                    <p:cond delay="0"/>
                                  </p:stCondLst>
                                  <p:childTnLst>
                                    <p:set>
                                      <p:cBhvr>
                                        <p:cTn id="230" dur="1" fill="hold">
                                          <p:stCondLst>
                                            <p:cond delay="0"/>
                                          </p:stCondLst>
                                        </p:cTn>
                                        <p:tgtEl>
                                          <p:spTgt spid="674868"/>
                                        </p:tgtEl>
                                        <p:attrNameLst>
                                          <p:attrName>style.visibility</p:attrName>
                                        </p:attrNameLst>
                                      </p:cBhvr>
                                      <p:to>
                                        <p:strVal val="visible"/>
                                      </p:to>
                                    </p:set>
                                    <p:animEffect transition="in" filter="dissolve">
                                      <p:cBhvr>
                                        <p:cTn id="231" dur="500"/>
                                        <p:tgtEl>
                                          <p:spTgt spid="674868"/>
                                        </p:tgtEl>
                                      </p:cBhvr>
                                    </p:animEffect>
                                  </p:childTnLst>
                                </p:cTn>
                              </p:par>
                              <p:par>
                                <p:cTn id="232" presetID="9" presetClass="entr" presetSubtype="0" fill="hold" grpId="0" nodeType="withEffect">
                                  <p:stCondLst>
                                    <p:cond delay="0"/>
                                  </p:stCondLst>
                                  <p:childTnLst>
                                    <p:set>
                                      <p:cBhvr>
                                        <p:cTn id="233" dur="1" fill="hold">
                                          <p:stCondLst>
                                            <p:cond delay="0"/>
                                          </p:stCondLst>
                                        </p:cTn>
                                        <p:tgtEl>
                                          <p:spTgt spid="674869"/>
                                        </p:tgtEl>
                                        <p:attrNameLst>
                                          <p:attrName>style.visibility</p:attrName>
                                        </p:attrNameLst>
                                      </p:cBhvr>
                                      <p:to>
                                        <p:strVal val="visible"/>
                                      </p:to>
                                    </p:set>
                                    <p:animEffect transition="in" filter="dissolve">
                                      <p:cBhvr>
                                        <p:cTn id="234" dur="500"/>
                                        <p:tgtEl>
                                          <p:spTgt spid="674869"/>
                                        </p:tgtEl>
                                      </p:cBhvr>
                                    </p:animEffect>
                                  </p:childTnLst>
                                </p:cTn>
                              </p:par>
                              <p:par>
                                <p:cTn id="235" presetID="9" presetClass="entr" presetSubtype="0" fill="hold" grpId="0" nodeType="withEffect">
                                  <p:stCondLst>
                                    <p:cond delay="0"/>
                                  </p:stCondLst>
                                  <p:childTnLst>
                                    <p:set>
                                      <p:cBhvr>
                                        <p:cTn id="236" dur="1" fill="hold">
                                          <p:stCondLst>
                                            <p:cond delay="0"/>
                                          </p:stCondLst>
                                        </p:cTn>
                                        <p:tgtEl>
                                          <p:spTgt spid="674870"/>
                                        </p:tgtEl>
                                        <p:attrNameLst>
                                          <p:attrName>style.visibility</p:attrName>
                                        </p:attrNameLst>
                                      </p:cBhvr>
                                      <p:to>
                                        <p:strVal val="visible"/>
                                      </p:to>
                                    </p:set>
                                    <p:animEffect transition="in" filter="dissolve">
                                      <p:cBhvr>
                                        <p:cTn id="237" dur="500"/>
                                        <p:tgtEl>
                                          <p:spTgt spid="674870"/>
                                        </p:tgtEl>
                                      </p:cBhvr>
                                    </p:animEffect>
                                  </p:childTnLst>
                                </p:cTn>
                              </p:par>
                              <p:par>
                                <p:cTn id="238" presetID="9" presetClass="entr" presetSubtype="0" fill="hold" grpId="0" nodeType="withEffect">
                                  <p:stCondLst>
                                    <p:cond delay="0"/>
                                  </p:stCondLst>
                                  <p:childTnLst>
                                    <p:set>
                                      <p:cBhvr>
                                        <p:cTn id="239" dur="1" fill="hold">
                                          <p:stCondLst>
                                            <p:cond delay="0"/>
                                          </p:stCondLst>
                                        </p:cTn>
                                        <p:tgtEl>
                                          <p:spTgt spid="674871"/>
                                        </p:tgtEl>
                                        <p:attrNameLst>
                                          <p:attrName>style.visibility</p:attrName>
                                        </p:attrNameLst>
                                      </p:cBhvr>
                                      <p:to>
                                        <p:strVal val="visible"/>
                                      </p:to>
                                    </p:set>
                                    <p:animEffect transition="in" filter="dissolve">
                                      <p:cBhvr>
                                        <p:cTn id="240" dur="500"/>
                                        <p:tgtEl>
                                          <p:spTgt spid="674871"/>
                                        </p:tgtEl>
                                      </p:cBhvr>
                                    </p:animEffect>
                                  </p:childTnLst>
                                </p:cTn>
                              </p:par>
                              <p:par>
                                <p:cTn id="241" presetID="9" presetClass="entr" presetSubtype="0" fill="hold" grpId="0" nodeType="withEffect">
                                  <p:stCondLst>
                                    <p:cond delay="0"/>
                                  </p:stCondLst>
                                  <p:childTnLst>
                                    <p:set>
                                      <p:cBhvr>
                                        <p:cTn id="242" dur="1" fill="hold">
                                          <p:stCondLst>
                                            <p:cond delay="0"/>
                                          </p:stCondLst>
                                        </p:cTn>
                                        <p:tgtEl>
                                          <p:spTgt spid="674872"/>
                                        </p:tgtEl>
                                        <p:attrNameLst>
                                          <p:attrName>style.visibility</p:attrName>
                                        </p:attrNameLst>
                                      </p:cBhvr>
                                      <p:to>
                                        <p:strVal val="visible"/>
                                      </p:to>
                                    </p:set>
                                    <p:animEffect transition="in" filter="dissolve">
                                      <p:cBhvr>
                                        <p:cTn id="243" dur="500"/>
                                        <p:tgtEl>
                                          <p:spTgt spid="674872"/>
                                        </p:tgtEl>
                                      </p:cBhvr>
                                    </p:animEffect>
                                  </p:childTnLst>
                                </p:cTn>
                              </p:par>
                              <p:par>
                                <p:cTn id="244" presetID="9" presetClass="entr" presetSubtype="0" fill="hold" grpId="0" nodeType="withEffect">
                                  <p:stCondLst>
                                    <p:cond delay="0"/>
                                  </p:stCondLst>
                                  <p:childTnLst>
                                    <p:set>
                                      <p:cBhvr>
                                        <p:cTn id="245" dur="1" fill="hold">
                                          <p:stCondLst>
                                            <p:cond delay="0"/>
                                          </p:stCondLst>
                                        </p:cTn>
                                        <p:tgtEl>
                                          <p:spTgt spid="674873"/>
                                        </p:tgtEl>
                                        <p:attrNameLst>
                                          <p:attrName>style.visibility</p:attrName>
                                        </p:attrNameLst>
                                      </p:cBhvr>
                                      <p:to>
                                        <p:strVal val="visible"/>
                                      </p:to>
                                    </p:set>
                                    <p:animEffect transition="in" filter="dissolve">
                                      <p:cBhvr>
                                        <p:cTn id="246" dur="500"/>
                                        <p:tgtEl>
                                          <p:spTgt spid="674873"/>
                                        </p:tgtEl>
                                      </p:cBhvr>
                                    </p:animEffect>
                                  </p:childTnLst>
                                </p:cTn>
                              </p:par>
                              <p:par>
                                <p:cTn id="247" presetID="9" presetClass="entr" presetSubtype="0" fill="hold" grpId="0" nodeType="withEffect">
                                  <p:stCondLst>
                                    <p:cond delay="0"/>
                                  </p:stCondLst>
                                  <p:childTnLst>
                                    <p:set>
                                      <p:cBhvr>
                                        <p:cTn id="248" dur="1" fill="hold">
                                          <p:stCondLst>
                                            <p:cond delay="0"/>
                                          </p:stCondLst>
                                        </p:cTn>
                                        <p:tgtEl>
                                          <p:spTgt spid="674874"/>
                                        </p:tgtEl>
                                        <p:attrNameLst>
                                          <p:attrName>style.visibility</p:attrName>
                                        </p:attrNameLst>
                                      </p:cBhvr>
                                      <p:to>
                                        <p:strVal val="visible"/>
                                      </p:to>
                                    </p:set>
                                    <p:animEffect transition="in" filter="dissolve">
                                      <p:cBhvr>
                                        <p:cTn id="249" dur="500"/>
                                        <p:tgtEl>
                                          <p:spTgt spid="674874"/>
                                        </p:tgtEl>
                                      </p:cBhvr>
                                    </p:animEffect>
                                  </p:childTnLst>
                                </p:cTn>
                              </p:par>
                            </p:childTnLst>
                          </p:cTn>
                        </p:par>
                      </p:childTnLst>
                    </p:cTn>
                  </p:par>
                  <p:par>
                    <p:cTn id="250" fill="hold">
                      <p:stCondLst>
                        <p:cond delay="indefinite"/>
                      </p:stCondLst>
                      <p:childTnLst>
                        <p:par>
                          <p:cTn id="251" fill="hold">
                            <p:stCondLst>
                              <p:cond delay="0"/>
                            </p:stCondLst>
                            <p:childTnLst>
                              <p:par>
                                <p:cTn id="252" presetID="9" presetClass="entr" presetSubtype="0" fill="hold" grpId="0" nodeType="clickEffect">
                                  <p:stCondLst>
                                    <p:cond delay="0"/>
                                  </p:stCondLst>
                                  <p:childTnLst>
                                    <p:set>
                                      <p:cBhvr>
                                        <p:cTn id="253" dur="1" fill="hold">
                                          <p:stCondLst>
                                            <p:cond delay="0"/>
                                          </p:stCondLst>
                                        </p:cTn>
                                        <p:tgtEl>
                                          <p:spTgt spid="674910"/>
                                        </p:tgtEl>
                                        <p:attrNameLst>
                                          <p:attrName>style.visibility</p:attrName>
                                        </p:attrNameLst>
                                      </p:cBhvr>
                                      <p:to>
                                        <p:strVal val="visible"/>
                                      </p:to>
                                    </p:set>
                                    <p:animEffect transition="in" filter="dissolve">
                                      <p:cBhvr>
                                        <p:cTn id="254" dur="500"/>
                                        <p:tgtEl>
                                          <p:spTgt spid="674910"/>
                                        </p:tgtEl>
                                      </p:cBhvr>
                                    </p:animEffect>
                                  </p:childTnLst>
                                </p:cTn>
                              </p:par>
                              <p:par>
                                <p:cTn id="255" presetID="9" presetClass="entr" presetSubtype="0" fill="hold" grpId="0" nodeType="withEffect">
                                  <p:stCondLst>
                                    <p:cond delay="0"/>
                                  </p:stCondLst>
                                  <p:childTnLst>
                                    <p:set>
                                      <p:cBhvr>
                                        <p:cTn id="256" dur="1" fill="hold">
                                          <p:stCondLst>
                                            <p:cond delay="0"/>
                                          </p:stCondLst>
                                        </p:cTn>
                                        <p:tgtEl>
                                          <p:spTgt spid="674911"/>
                                        </p:tgtEl>
                                        <p:attrNameLst>
                                          <p:attrName>style.visibility</p:attrName>
                                        </p:attrNameLst>
                                      </p:cBhvr>
                                      <p:to>
                                        <p:strVal val="visible"/>
                                      </p:to>
                                    </p:set>
                                    <p:animEffect transition="in" filter="dissolve">
                                      <p:cBhvr>
                                        <p:cTn id="257" dur="500"/>
                                        <p:tgtEl>
                                          <p:spTgt spid="674911"/>
                                        </p:tgtEl>
                                      </p:cBhvr>
                                    </p:animEffect>
                                  </p:childTnLst>
                                </p:cTn>
                              </p:par>
                              <p:par>
                                <p:cTn id="258" presetID="9" presetClass="entr" presetSubtype="0" fill="hold" grpId="0" nodeType="withEffect">
                                  <p:stCondLst>
                                    <p:cond delay="0"/>
                                  </p:stCondLst>
                                  <p:childTnLst>
                                    <p:set>
                                      <p:cBhvr>
                                        <p:cTn id="259" dur="1" fill="hold">
                                          <p:stCondLst>
                                            <p:cond delay="0"/>
                                          </p:stCondLst>
                                        </p:cTn>
                                        <p:tgtEl>
                                          <p:spTgt spid="674912"/>
                                        </p:tgtEl>
                                        <p:attrNameLst>
                                          <p:attrName>style.visibility</p:attrName>
                                        </p:attrNameLst>
                                      </p:cBhvr>
                                      <p:to>
                                        <p:strVal val="visible"/>
                                      </p:to>
                                    </p:set>
                                    <p:animEffect transition="in" filter="dissolve">
                                      <p:cBhvr>
                                        <p:cTn id="260" dur="500"/>
                                        <p:tgtEl>
                                          <p:spTgt spid="674912"/>
                                        </p:tgtEl>
                                      </p:cBhvr>
                                    </p:animEffect>
                                  </p:childTnLst>
                                </p:cTn>
                              </p:par>
                              <p:par>
                                <p:cTn id="261" presetID="9" presetClass="entr" presetSubtype="0" fill="hold" grpId="0" nodeType="withEffect">
                                  <p:stCondLst>
                                    <p:cond delay="0"/>
                                  </p:stCondLst>
                                  <p:childTnLst>
                                    <p:set>
                                      <p:cBhvr>
                                        <p:cTn id="262" dur="1" fill="hold">
                                          <p:stCondLst>
                                            <p:cond delay="0"/>
                                          </p:stCondLst>
                                        </p:cTn>
                                        <p:tgtEl>
                                          <p:spTgt spid="674913"/>
                                        </p:tgtEl>
                                        <p:attrNameLst>
                                          <p:attrName>style.visibility</p:attrName>
                                        </p:attrNameLst>
                                      </p:cBhvr>
                                      <p:to>
                                        <p:strVal val="visible"/>
                                      </p:to>
                                    </p:set>
                                    <p:animEffect transition="in" filter="dissolve">
                                      <p:cBhvr>
                                        <p:cTn id="263" dur="500"/>
                                        <p:tgtEl>
                                          <p:spTgt spid="674913"/>
                                        </p:tgtEl>
                                      </p:cBhvr>
                                    </p:animEffect>
                                  </p:childTnLst>
                                </p:cTn>
                              </p:par>
                              <p:par>
                                <p:cTn id="264" presetID="9" presetClass="entr" presetSubtype="0" fill="hold" grpId="0" nodeType="withEffect">
                                  <p:stCondLst>
                                    <p:cond delay="0"/>
                                  </p:stCondLst>
                                  <p:childTnLst>
                                    <p:set>
                                      <p:cBhvr>
                                        <p:cTn id="265" dur="1" fill="hold">
                                          <p:stCondLst>
                                            <p:cond delay="0"/>
                                          </p:stCondLst>
                                        </p:cTn>
                                        <p:tgtEl>
                                          <p:spTgt spid="674915"/>
                                        </p:tgtEl>
                                        <p:attrNameLst>
                                          <p:attrName>style.visibility</p:attrName>
                                        </p:attrNameLst>
                                      </p:cBhvr>
                                      <p:to>
                                        <p:strVal val="visible"/>
                                      </p:to>
                                    </p:set>
                                    <p:animEffect transition="in" filter="dissolve">
                                      <p:cBhvr>
                                        <p:cTn id="266" dur="500"/>
                                        <p:tgtEl>
                                          <p:spTgt spid="674915"/>
                                        </p:tgtEl>
                                      </p:cBhvr>
                                    </p:animEffect>
                                  </p:childTnLst>
                                </p:cTn>
                              </p:par>
                              <p:par>
                                <p:cTn id="267" presetID="9" presetClass="entr" presetSubtype="0" fill="hold" grpId="0" nodeType="withEffect">
                                  <p:stCondLst>
                                    <p:cond delay="0"/>
                                  </p:stCondLst>
                                  <p:childTnLst>
                                    <p:set>
                                      <p:cBhvr>
                                        <p:cTn id="268" dur="1" fill="hold">
                                          <p:stCondLst>
                                            <p:cond delay="0"/>
                                          </p:stCondLst>
                                        </p:cTn>
                                        <p:tgtEl>
                                          <p:spTgt spid="674914"/>
                                        </p:tgtEl>
                                        <p:attrNameLst>
                                          <p:attrName>style.visibility</p:attrName>
                                        </p:attrNameLst>
                                      </p:cBhvr>
                                      <p:to>
                                        <p:strVal val="visible"/>
                                      </p:to>
                                    </p:set>
                                    <p:animEffect transition="in" filter="dissolve">
                                      <p:cBhvr>
                                        <p:cTn id="269" dur="500"/>
                                        <p:tgtEl>
                                          <p:spTgt spid="674914"/>
                                        </p:tgtEl>
                                      </p:cBhvr>
                                    </p:animEffect>
                                  </p:childTnLst>
                                </p:cTn>
                              </p:par>
                            </p:childTnLst>
                          </p:cTn>
                        </p:par>
                      </p:childTnLst>
                    </p:cTn>
                  </p:par>
                  <p:par>
                    <p:cTn id="270" fill="hold">
                      <p:stCondLst>
                        <p:cond delay="indefinite"/>
                      </p:stCondLst>
                      <p:childTnLst>
                        <p:par>
                          <p:cTn id="271" fill="hold">
                            <p:stCondLst>
                              <p:cond delay="0"/>
                            </p:stCondLst>
                            <p:childTnLst>
                              <p:par>
                                <p:cTn id="272" presetID="9" presetClass="entr" presetSubtype="0" fill="hold" grpId="0" nodeType="clickEffect">
                                  <p:stCondLst>
                                    <p:cond delay="0"/>
                                  </p:stCondLst>
                                  <p:childTnLst>
                                    <p:set>
                                      <p:cBhvr>
                                        <p:cTn id="273" dur="1" fill="hold">
                                          <p:stCondLst>
                                            <p:cond delay="0"/>
                                          </p:stCondLst>
                                        </p:cTn>
                                        <p:tgtEl>
                                          <p:spTgt spid="674916"/>
                                        </p:tgtEl>
                                        <p:attrNameLst>
                                          <p:attrName>style.visibility</p:attrName>
                                        </p:attrNameLst>
                                      </p:cBhvr>
                                      <p:to>
                                        <p:strVal val="visible"/>
                                      </p:to>
                                    </p:set>
                                    <p:animEffect transition="in" filter="dissolve">
                                      <p:cBhvr>
                                        <p:cTn id="274" dur="500"/>
                                        <p:tgtEl>
                                          <p:spTgt spid="674916"/>
                                        </p:tgtEl>
                                      </p:cBhvr>
                                    </p:animEffect>
                                  </p:childTnLst>
                                </p:cTn>
                              </p:par>
                              <p:par>
                                <p:cTn id="275" presetID="9" presetClass="entr" presetSubtype="0" fill="hold" grpId="0" nodeType="withEffect">
                                  <p:stCondLst>
                                    <p:cond delay="0"/>
                                  </p:stCondLst>
                                  <p:childTnLst>
                                    <p:set>
                                      <p:cBhvr>
                                        <p:cTn id="276" dur="1" fill="hold">
                                          <p:stCondLst>
                                            <p:cond delay="0"/>
                                          </p:stCondLst>
                                        </p:cTn>
                                        <p:tgtEl>
                                          <p:spTgt spid="674917"/>
                                        </p:tgtEl>
                                        <p:attrNameLst>
                                          <p:attrName>style.visibility</p:attrName>
                                        </p:attrNameLst>
                                      </p:cBhvr>
                                      <p:to>
                                        <p:strVal val="visible"/>
                                      </p:to>
                                    </p:set>
                                    <p:animEffect transition="in" filter="dissolve">
                                      <p:cBhvr>
                                        <p:cTn id="277" dur="500"/>
                                        <p:tgtEl>
                                          <p:spTgt spid="674917"/>
                                        </p:tgtEl>
                                      </p:cBhvr>
                                    </p:animEffect>
                                  </p:childTnLst>
                                </p:cTn>
                              </p:par>
                              <p:par>
                                <p:cTn id="278" presetID="9" presetClass="entr" presetSubtype="0" fill="hold" grpId="0" nodeType="withEffect">
                                  <p:stCondLst>
                                    <p:cond delay="0"/>
                                  </p:stCondLst>
                                  <p:childTnLst>
                                    <p:set>
                                      <p:cBhvr>
                                        <p:cTn id="279" dur="1" fill="hold">
                                          <p:stCondLst>
                                            <p:cond delay="0"/>
                                          </p:stCondLst>
                                        </p:cTn>
                                        <p:tgtEl>
                                          <p:spTgt spid="674918"/>
                                        </p:tgtEl>
                                        <p:attrNameLst>
                                          <p:attrName>style.visibility</p:attrName>
                                        </p:attrNameLst>
                                      </p:cBhvr>
                                      <p:to>
                                        <p:strVal val="visible"/>
                                      </p:to>
                                    </p:set>
                                    <p:animEffect transition="in" filter="dissolve">
                                      <p:cBhvr>
                                        <p:cTn id="280" dur="500"/>
                                        <p:tgtEl>
                                          <p:spTgt spid="674918"/>
                                        </p:tgtEl>
                                      </p:cBhvr>
                                    </p:animEffect>
                                  </p:childTnLst>
                                </p:cTn>
                              </p:par>
                              <p:par>
                                <p:cTn id="281" presetID="9" presetClass="entr" presetSubtype="0" fill="hold" grpId="0" nodeType="withEffect">
                                  <p:stCondLst>
                                    <p:cond delay="0"/>
                                  </p:stCondLst>
                                  <p:childTnLst>
                                    <p:set>
                                      <p:cBhvr>
                                        <p:cTn id="282" dur="1" fill="hold">
                                          <p:stCondLst>
                                            <p:cond delay="0"/>
                                          </p:stCondLst>
                                        </p:cTn>
                                        <p:tgtEl>
                                          <p:spTgt spid="674919"/>
                                        </p:tgtEl>
                                        <p:attrNameLst>
                                          <p:attrName>style.visibility</p:attrName>
                                        </p:attrNameLst>
                                      </p:cBhvr>
                                      <p:to>
                                        <p:strVal val="visible"/>
                                      </p:to>
                                    </p:set>
                                    <p:animEffect transition="in" filter="dissolve">
                                      <p:cBhvr>
                                        <p:cTn id="283" dur="500"/>
                                        <p:tgtEl>
                                          <p:spTgt spid="674919"/>
                                        </p:tgtEl>
                                      </p:cBhvr>
                                    </p:animEffect>
                                  </p:childTnLst>
                                </p:cTn>
                              </p:par>
                              <p:par>
                                <p:cTn id="284" presetID="9" presetClass="entr" presetSubtype="0" fill="hold" grpId="0" nodeType="withEffect">
                                  <p:stCondLst>
                                    <p:cond delay="0"/>
                                  </p:stCondLst>
                                  <p:childTnLst>
                                    <p:set>
                                      <p:cBhvr>
                                        <p:cTn id="285" dur="1" fill="hold">
                                          <p:stCondLst>
                                            <p:cond delay="0"/>
                                          </p:stCondLst>
                                        </p:cTn>
                                        <p:tgtEl>
                                          <p:spTgt spid="674920"/>
                                        </p:tgtEl>
                                        <p:attrNameLst>
                                          <p:attrName>style.visibility</p:attrName>
                                        </p:attrNameLst>
                                      </p:cBhvr>
                                      <p:to>
                                        <p:strVal val="visible"/>
                                      </p:to>
                                    </p:set>
                                    <p:animEffect transition="in" filter="dissolve">
                                      <p:cBhvr>
                                        <p:cTn id="286" dur="500"/>
                                        <p:tgtEl>
                                          <p:spTgt spid="674920"/>
                                        </p:tgtEl>
                                      </p:cBhvr>
                                    </p:animEffect>
                                  </p:childTnLst>
                                </p:cTn>
                              </p:par>
                              <p:par>
                                <p:cTn id="287" presetID="9" presetClass="entr" presetSubtype="0" fill="hold" grpId="0" nodeType="withEffect">
                                  <p:stCondLst>
                                    <p:cond delay="0"/>
                                  </p:stCondLst>
                                  <p:childTnLst>
                                    <p:set>
                                      <p:cBhvr>
                                        <p:cTn id="288" dur="1" fill="hold">
                                          <p:stCondLst>
                                            <p:cond delay="0"/>
                                          </p:stCondLst>
                                        </p:cTn>
                                        <p:tgtEl>
                                          <p:spTgt spid="674921"/>
                                        </p:tgtEl>
                                        <p:attrNameLst>
                                          <p:attrName>style.visibility</p:attrName>
                                        </p:attrNameLst>
                                      </p:cBhvr>
                                      <p:to>
                                        <p:strVal val="visible"/>
                                      </p:to>
                                    </p:set>
                                    <p:animEffect transition="in" filter="dissolve">
                                      <p:cBhvr>
                                        <p:cTn id="289" dur="500"/>
                                        <p:tgtEl>
                                          <p:spTgt spid="674921"/>
                                        </p:tgtEl>
                                      </p:cBhvr>
                                    </p:animEffect>
                                  </p:childTnLst>
                                </p:cTn>
                              </p:par>
                            </p:childTnLst>
                          </p:cTn>
                        </p:par>
                      </p:childTnLst>
                    </p:cTn>
                  </p:par>
                  <p:par>
                    <p:cTn id="290" fill="hold">
                      <p:stCondLst>
                        <p:cond delay="indefinite"/>
                      </p:stCondLst>
                      <p:childTnLst>
                        <p:par>
                          <p:cTn id="291" fill="hold">
                            <p:stCondLst>
                              <p:cond delay="0"/>
                            </p:stCondLst>
                            <p:childTnLst>
                              <p:par>
                                <p:cTn id="292" presetID="9" presetClass="entr" presetSubtype="0" fill="hold" grpId="0" nodeType="clickEffect">
                                  <p:stCondLst>
                                    <p:cond delay="0"/>
                                  </p:stCondLst>
                                  <p:childTnLst>
                                    <p:set>
                                      <p:cBhvr>
                                        <p:cTn id="293" dur="1" fill="hold">
                                          <p:stCondLst>
                                            <p:cond delay="0"/>
                                          </p:stCondLst>
                                        </p:cTn>
                                        <p:tgtEl>
                                          <p:spTgt spid="674922"/>
                                        </p:tgtEl>
                                        <p:attrNameLst>
                                          <p:attrName>style.visibility</p:attrName>
                                        </p:attrNameLst>
                                      </p:cBhvr>
                                      <p:to>
                                        <p:strVal val="visible"/>
                                      </p:to>
                                    </p:set>
                                    <p:animEffect transition="in" filter="dissolve">
                                      <p:cBhvr>
                                        <p:cTn id="294" dur="500"/>
                                        <p:tgtEl>
                                          <p:spTgt spid="674922"/>
                                        </p:tgtEl>
                                      </p:cBhvr>
                                    </p:animEffect>
                                  </p:childTnLst>
                                </p:cTn>
                              </p:par>
                              <p:par>
                                <p:cTn id="295" presetID="9" presetClass="entr" presetSubtype="0" fill="hold" grpId="0" nodeType="withEffect">
                                  <p:stCondLst>
                                    <p:cond delay="0"/>
                                  </p:stCondLst>
                                  <p:childTnLst>
                                    <p:set>
                                      <p:cBhvr>
                                        <p:cTn id="296" dur="1" fill="hold">
                                          <p:stCondLst>
                                            <p:cond delay="0"/>
                                          </p:stCondLst>
                                        </p:cTn>
                                        <p:tgtEl>
                                          <p:spTgt spid="674923"/>
                                        </p:tgtEl>
                                        <p:attrNameLst>
                                          <p:attrName>style.visibility</p:attrName>
                                        </p:attrNameLst>
                                      </p:cBhvr>
                                      <p:to>
                                        <p:strVal val="visible"/>
                                      </p:to>
                                    </p:set>
                                    <p:animEffect transition="in" filter="dissolve">
                                      <p:cBhvr>
                                        <p:cTn id="297" dur="500"/>
                                        <p:tgtEl>
                                          <p:spTgt spid="674923"/>
                                        </p:tgtEl>
                                      </p:cBhvr>
                                    </p:animEffect>
                                  </p:childTnLst>
                                </p:cTn>
                              </p:par>
                              <p:par>
                                <p:cTn id="298" presetID="9" presetClass="entr" presetSubtype="0" fill="hold" grpId="0" nodeType="withEffect">
                                  <p:stCondLst>
                                    <p:cond delay="0"/>
                                  </p:stCondLst>
                                  <p:childTnLst>
                                    <p:set>
                                      <p:cBhvr>
                                        <p:cTn id="299" dur="1" fill="hold">
                                          <p:stCondLst>
                                            <p:cond delay="0"/>
                                          </p:stCondLst>
                                        </p:cTn>
                                        <p:tgtEl>
                                          <p:spTgt spid="674924"/>
                                        </p:tgtEl>
                                        <p:attrNameLst>
                                          <p:attrName>style.visibility</p:attrName>
                                        </p:attrNameLst>
                                      </p:cBhvr>
                                      <p:to>
                                        <p:strVal val="visible"/>
                                      </p:to>
                                    </p:set>
                                    <p:animEffect transition="in" filter="dissolve">
                                      <p:cBhvr>
                                        <p:cTn id="300" dur="500"/>
                                        <p:tgtEl>
                                          <p:spTgt spid="674924"/>
                                        </p:tgtEl>
                                      </p:cBhvr>
                                    </p:animEffect>
                                  </p:childTnLst>
                                </p:cTn>
                              </p:par>
                              <p:par>
                                <p:cTn id="301" presetID="9" presetClass="entr" presetSubtype="0" fill="hold" grpId="0" nodeType="withEffect">
                                  <p:stCondLst>
                                    <p:cond delay="0"/>
                                  </p:stCondLst>
                                  <p:childTnLst>
                                    <p:set>
                                      <p:cBhvr>
                                        <p:cTn id="302" dur="1" fill="hold">
                                          <p:stCondLst>
                                            <p:cond delay="0"/>
                                          </p:stCondLst>
                                        </p:cTn>
                                        <p:tgtEl>
                                          <p:spTgt spid="674925"/>
                                        </p:tgtEl>
                                        <p:attrNameLst>
                                          <p:attrName>style.visibility</p:attrName>
                                        </p:attrNameLst>
                                      </p:cBhvr>
                                      <p:to>
                                        <p:strVal val="visible"/>
                                      </p:to>
                                    </p:set>
                                    <p:animEffect transition="in" filter="dissolve">
                                      <p:cBhvr>
                                        <p:cTn id="303" dur="500"/>
                                        <p:tgtEl>
                                          <p:spTgt spid="674925"/>
                                        </p:tgtEl>
                                      </p:cBhvr>
                                    </p:animEffect>
                                  </p:childTnLst>
                                </p:cTn>
                              </p:par>
                              <p:par>
                                <p:cTn id="304" presetID="9" presetClass="entr" presetSubtype="0" fill="hold" nodeType="withEffect">
                                  <p:stCondLst>
                                    <p:cond delay="0"/>
                                  </p:stCondLst>
                                  <p:childTnLst>
                                    <p:set>
                                      <p:cBhvr>
                                        <p:cTn id="305" dur="1" fill="hold">
                                          <p:stCondLst>
                                            <p:cond delay="0"/>
                                          </p:stCondLst>
                                        </p:cTn>
                                        <p:tgtEl>
                                          <p:spTgt spid="674926"/>
                                        </p:tgtEl>
                                        <p:attrNameLst>
                                          <p:attrName>style.visibility</p:attrName>
                                        </p:attrNameLst>
                                      </p:cBhvr>
                                      <p:to>
                                        <p:strVal val="visible"/>
                                      </p:to>
                                    </p:set>
                                    <p:animEffect transition="in" filter="dissolve">
                                      <p:cBhvr>
                                        <p:cTn id="306" dur="500"/>
                                        <p:tgtEl>
                                          <p:spTgt spid="674926"/>
                                        </p:tgtEl>
                                      </p:cBhvr>
                                    </p:animEffect>
                                  </p:childTnLst>
                                </p:cTn>
                              </p:par>
                              <p:par>
                                <p:cTn id="307" presetID="9" presetClass="entr" presetSubtype="0" fill="hold" nodeType="withEffect">
                                  <p:stCondLst>
                                    <p:cond delay="0"/>
                                  </p:stCondLst>
                                  <p:childTnLst>
                                    <p:set>
                                      <p:cBhvr>
                                        <p:cTn id="308" dur="1" fill="hold">
                                          <p:stCondLst>
                                            <p:cond delay="0"/>
                                          </p:stCondLst>
                                        </p:cTn>
                                        <p:tgtEl>
                                          <p:spTgt spid="674927"/>
                                        </p:tgtEl>
                                        <p:attrNameLst>
                                          <p:attrName>style.visibility</p:attrName>
                                        </p:attrNameLst>
                                      </p:cBhvr>
                                      <p:to>
                                        <p:strVal val="visible"/>
                                      </p:to>
                                    </p:set>
                                    <p:animEffect transition="in" filter="dissolve">
                                      <p:cBhvr>
                                        <p:cTn id="309" dur="500"/>
                                        <p:tgtEl>
                                          <p:spTgt spid="674927"/>
                                        </p:tgtEl>
                                      </p:cBhvr>
                                    </p:animEffect>
                                  </p:childTnLst>
                                </p:cTn>
                              </p:par>
                            </p:childTnLst>
                          </p:cTn>
                        </p:par>
                      </p:childTnLst>
                    </p:cTn>
                  </p:par>
                  <p:par>
                    <p:cTn id="310" fill="hold">
                      <p:stCondLst>
                        <p:cond delay="indefinite"/>
                      </p:stCondLst>
                      <p:childTnLst>
                        <p:par>
                          <p:cTn id="311" fill="hold">
                            <p:stCondLst>
                              <p:cond delay="0"/>
                            </p:stCondLst>
                            <p:childTnLst>
                              <p:par>
                                <p:cTn id="312" presetID="9" presetClass="entr" presetSubtype="0" fill="hold" grpId="0" nodeType="clickEffect">
                                  <p:stCondLst>
                                    <p:cond delay="0"/>
                                  </p:stCondLst>
                                  <p:childTnLst>
                                    <p:set>
                                      <p:cBhvr>
                                        <p:cTn id="313" dur="1" fill="hold">
                                          <p:stCondLst>
                                            <p:cond delay="0"/>
                                          </p:stCondLst>
                                        </p:cTn>
                                        <p:tgtEl>
                                          <p:spTgt spid="674928"/>
                                        </p:tgtEl>
                                        <p:attrNameLst>
                                          <p:attrName>style.visibility</p:attrName>
                                        </p:attrNameLst>
                                      </p:cBhvr>
                                      <p:to>
                                        <p:strVal val="visible"/>
                                      </p:to>
                                    </p:set>
                                    <p:animEffect transition="in" filter="dissolve">
                                      <p:cBhvr>
                                        <p:cTn id="314" dur="500"/>
                                        <p:tgtEl>
                                          <p:spTgt spid="674928"/>
                                        </p:tgtEl>
                                      </p:cBhvr>
                                    </p:animEffect>
                                  </p:childTnLst>
                                </p:cTn>
                              </p:par>
                              <p:par>
                                <p:cTn id="315" presetID="9" presetClass="entr" presetSubtype="0" fill="hold" grpId="0" nodeType="withEffect">
                                  <p:stCondLst>
                                    <p:cond delay="0"/>
                                  </p:stCondLst>
                                  <p:childTnLst>
                                    <p:set>
                                      <p:cBhvr>
                                        <p:cTn id="316" dur="1" fill="hold">
                                          <p:stCondLst>
                                            <p:cond delay="0"/>
                                          </p:stCondLst>
                                        </p:cTn>
                                        <p:tgtEl>
                                          <p:spTgt spid="674929"/>
                                        </p:tgtEl>
                                        <p:attrNameLst>
                                          <p:attrName>style.visibility</p:attrName>
                                        </p:attrNameLst>
                                      </p:cBhvr>
                                      <p:to>
                                        <p:strVal val="visible"/>
                                      </p:to>
                                    </p:set>
                                    <p:animEffect transition="in" filter="dissolve">
                                      <p:cBhvr>
                                        <p:cTn id="317" dur="500"/>
                                        <p:tgtEl>
                                          <p:spTgt spid="674929"/>
                                        </p:tgtEl>
                                      </p:cBhvr>
                                    </p:animEffect>
                                  </p:childTnLst>
                                </p:cTn>
                              </p:par>
                            </p:childTnLst>
                          </p:cTn>
                        </p:par>
                      </p:childTnLst>
                    </p:cTn>
                  </p:par>
                  <p:par>
                    <p:cTn id="318" fill="hold">
                      <p:stCondLst>
                        <p:cond delay="indefinite"/>
                      </p:stCondLst>
                      <p:childTnLst>
                        <p:par>
                          <p:cTn id="319" fill="hold">
                            <p:stCondLst>
                              <p:cond delay="0"/>
                            </p:stCondLst>
                            <p:childTnLst>
                              <p:par>
                                <p:cTn id="320" presetID="9" presetClass="entr" presetSubtype="0" fill="hold" grpId="0" nodeType="clickEffect">
                                  <p:stCondLst>
                                    <p:cond delay="0"/>
                                  </p:stCondLst>
                                  <p:childTnLst>
                                    <p:set>
                                      <p:cBhvr>
                                        <p:cTn id="321" dur="1" fill="hold">
                                          <p:stCondLst>
                                            <p:cond delay="0"/>
                                          </p:stCondLst>
                                        </p:cTn>
                                        <p:tgtEl>
                                          <p:spTgt spid="674934"/>
                                        </p:tgtEl>
                                        <p:attrNameLst>
                                          <p:attrName>style.visibility</p:attrName>
                                        </p:attrNameLst>
                                      </p:cBhvr>
                                      <p:to>
                                        <p:strVal val="visible"/>
                                      </p:to>
                                    </p:set>
                                    <p:animEffect transition="in" filter="dissolve">
                                      <p:cBhvr>
                                        <p:cTn id="322" dur="500"/>
                                        <p:tgtEl>
                                          <p:spTgt spid="674934"/>
                                        </p:tgtEl>
                                      </p:cBhvr>
                                    </p:animEffect>
                                  </p:childTnLst>
                                </p:cTn>
                              </p:par>
                              <p:par>
                                <p:cTn id="323" presetID="9" presetClass="entr" presetSubtype="0" fill="hold" grpId="0" nodeType="withEffect">
                                  <p:stCondLst>
                                    <p:cond delay="0"/>
                                  </p:stCondLst>
                                  <p:childTnLst>
                                    <p:set>
                                      <p:cBhvr>
                                        <p:cTn id="324" dur="1" fill="hold">
                                          <p:stCondLst>
                                            <p:cond delay="0"/>
                                          </p:stCondLst>
                                        </p:cTn>
                                        <p:tgtEl>
                                          <p:spTgt spid="674933"/>
                                        </p:tgtEl>
                                        <p:attrNameLst>
                                          <p:attrName>style.visibility</p:attrName>
                                        </p:attrNameLst>
                                      </p:cBhvr>
                                      <p:to>
                                        <p:strVal val="visible"/>
                                      </p:to>
                                    </p:set>
                                    <p:animEffect transition="in" filter="dissolve">
                                      <p:cBhvr>
                                        <p:cTn id="325" dur="500"/>
                                        <p:tgtEl>
                                          <p:spTgt spid="674933"/>
                                        </p:tgtEl>
                                      </p:cBhvr>
                                    </p:animEffect>
                                  </p:childTnLst>
                                </p:cTn>
                              </p:par>
                              <p:par>
                                <p:cTn id="326" presetID="9" presetClass="entr" presetSubtype="0" fill="hold" grpId="0" nodeType="withEffect">
                                  <p:stCondLst>
                                    <p:cond delay="0"/>
                                  </p:stCondLst>
                                  <p:childTnLst>
                                    <p:set>
                                      <p:cBhvr>
                                        <p:cTn id="327" dur="1" fill="hold">
                                          <p:stCondLst>
                                            <p:cond delay="0"/>
                                          </p:stCondLst>
                                        </p:cTn>
                                        <p:tgtEl>
                                          <p:spTgt spid="674932"/>
                                        </p:tgtEl>
                                        <p:attrNameLst>
                                          <p:attrName>style.visibility</p:attrName>
                                        </p:attrNameLst>
                                      </p:cBhvr>
                                      <p:to>
                                        <p:strVal val="visible"/>
                                      </p:to>
                                    </p:set>
                                    <p:animEffect transition="in" filter="dissolve">
                                      <p:cBhvr>
                                        <p:cTn id="328" dur="500"/>
                                        <p:tgtEl>
                                          <p:spTgt spid="674932"/>
                                        </p:tgtEl>
                                      </p:cBhvr>
                                    </p:animEffect>
                                  </p:childTnLst>
                                </p:cTn>
                              </p:par>
                              <p:par>
                                <p:cTn id="329" presetID="9" presetClass="entr" presetSubtype="0" fill="hold" grpId="0" nodeType="withEffect">
                                  <p:stCondLst>
                                    <p:cond delay="0"/>
                                  </p:stCondLst>
                                  <p:childTnLst>
                                    <p:set>
                                      <p:cBhvr>
                                        <p:cTn id="330" dur="1" fill="hold">
                                          <p:stCondLst>
                                            <p:cond delay="0"/>
                                          </p:stCondLst>
                                        </p:cTn>
                                        <p:tgtEl>
                                          <p:spTgt spid="674930"/>
                                        </p:tgtEl>
                                        <p:attrNameLst>
                                          <p:attrName>style.visibility</p:attrName>
                                        </p:attrNameLst>
                                      </p:cBhvr>
                                      <p:to>
                                        <p:strVal val="visible"/>
                                      </p:to>
                                    </p:set>
                                    <p:animEffect transition="in" filter="dissolve">
                                      <p:cBhvr>
                                        <p:cTn id="331" dur="500"/>
                                        <p:tgtEl>
                                          <p:spTgt spid="674930"/>
                                        </p:tgtEl>
                                      </p:cBhvr>
                                    </p:animEffect>
                                  </p:childTnLst>
                                </p:cTn>
                              </p:par>
                              <p:par>
                                <p:cTn id="332" presetID="9" presetClass="entr" presetSubtype="0" fill="hold" grpId="0" nodeType="withEffect">
                                  <p:stCondLst>
                                    <p:cond delay="0"/>
                                  </p:stCondLst>
                                  <p:childTnLst>
                                    <p:set>
                                      <p:cBhvr>
                                        <p:cTn id="333" dur="1" fill="hold">
                                          <p:stCondLst>
                                            <p:cond delay="0"/>
                                          </p:stCondLst>
                                        </p:cTn>
                                        <p:tgtEl>
                                          <p:spTgt spid="674931"/>
                                        </p:tgtEl>
                                        <p:attrNameLst>
                                          <p:attrName>style.visibility</p:attrName>
                                        </p:attrNameLst>
                                      </p:cBhvr>
                                      <p:to>
                                        <p:strVal val="visible"/>
                                      </p:to>
                                    </p:set>
                                    <p:animEffect transition="in" filter="dissolve">
                                      <p:cBhvr>
                                        <p:cTn id="334" dur="500"/>
                                        <p:tgtEl>
                                          <p:spTgt spid="674931"/>
                                        </p:tgtEl>
                                      </p:cBhvr>
                                    </p:animEffect>
                                  </p:childTnLst>
                                </p:cTn>
                              </p:par>
                            </p:childTnLst>
                          </p:cTn>
                        </p:par>
                      </p:childTnLst>
                    </p:cTn>
                  </p:par>
                  <p:par>
                    <p:cTn id="335" fill="hold">
                      <p:stCondLst>
                        <p:cond delay="indefinite"/>
                      </p:stCondLst>
                      <p:childTnLst>
                        <p:par>
                          <p:cTn id="336" fill="hold">
                            <p:stCondLst>
                              <p:cond delay="0"/>
                            </p:stCondLst>
                            <p:childTnLst>
                              <p:par>
                                <p:cTn id="337" presetID="9" presetClass="entr" presetSubtype="0" fill="hold" grpId="0" nodeType="clickEffect">
                                  <p:stCondLst>
                                    <p:cond delay="0"/>
                                  </p:stCondLst>
                                  <p:childTnLst>
                                    <p:set>
                                      <p:cBhvr>
                                        <p:cTn id="338" dur="1" fill="hold">
                                          <p:stCondLst>
                                            <p:cond delay="0"/>
                                          </p:stCondLst>
                                        </p:cTn>
                                        <p:tgtEl>
                                          <p:spTgt spid="674936"/>
                                        </p:tgtEl>
                                        <p:attrNameLst>
                                          <p:attrName>style.visibility</p:attrName>
                                        </p:attrNameLst>
                                      </p:cBhvr>
                                      <p:to>
                                        <p:strVal val="visible"/>
                                      </p:to>
                                    </p:set>
                                    <p:animEffect transition="in" filter="dissolve">
                                      <p:cBhvr>
                                        <p:cTn id="339" dur="500"/>
                                        <p:tgtEl>
                                          <p:spTgt spid="674936"/>
                                        </p:tgtEl>
                                      </p:cBhvr>
                                    </p:animEffect>
                                  </p:childTnLst>
                                </p:cTn>
                              </p:par>
                              <p:par>
                                <p:cTn id="340" presetID="9" presetClass="entr" presetSubtype="0" fill="hold" grpId="0" nodeType="withEffect">
                                  <p:stCondLst>
                                    <p:cond delay="0"/>
                                  </p:stCondLst>
                                  <p:childTnLst>
                                    <p:set>
                                      <p:cBhvr>
                                        <p:cTn id="341" dur="1" fill="hold">
                                          <p:stCondLst>
                                            <p:cond delay="0"/>
                                          </p:stCondLst>
                                        </p:cTn>
                                        <p:tgtEl>
                                          <p:spTgt spid="674935">
                                            <p:bg/>
                                          </p:spTgt>
                                        </p:tgtEl>
                                        <p:attrNameLst>
                                          <p:attrName>style.visibility</p:attrName>
                                        </p:attrNameLst>
                                      </p:cBhvr>
                                      <p:to>
                                        <p:strVal val="visible"/>
                                      </p:to>
                                    </p:set>
                                    <p:animEffect transition="in" filter="dissolve">
                                      <p:cBhvr>
                                        <p:cTn id="342" dur="500"/>
                                        <p:tgtEl>
                                          <p:spTgt spid="674935">
                                            <p:bg/>
                                          </p:spTgt>
                                        </p:tgtEl>
                                      </p:cBhvr>
                                    </p:animEffect>
                                  </p:childTnLst>
                                </p:cTn>
                              </p:par>
                              <p:par>
                                <p:cTn id="343" presetID="9" presetClass="entr" presetSubtype="0" fill="hold" grpId="0" nodeType="withEffect">
                                  <p:stCondLst>
                                    <p:cond delay="0"/>
                                  </p:stCondLst>
                                  <p:childTnLst>
                                    <p:set>
                                      <p:cBhvr>
                                        <p:cTn id="344" dur="1" fill="hold">
                                          <p:stCondLst>
                                            <p:cond delay="0"/>
                                          </p:stCondLst>
                                        </p:cTn>
                                        <p:tgtEl>
                                          <p:spTgt spid="674935">
                                            <p:txEl>
                                              <p:pRg st="0" end="0"/>
                                            </p:txEl>
                                          </p:spTgt>
                                        </p:tgtEl>
                                        <p:attrNameLst>
                                          <p:attrName>style.visibility</p:attrName>
                                        </p:attrNameLst>
                                      </p:cBhvr>
                                      <p:to>
                                        <p:strVal val="visible"/>
                                      </p:to>
                                    </p:set>
                                    <p:animEffect transition="in" filter="dissolve">
                                      <p:cBhvr>
                                        <p:cTn id="345" dur="500"/>
                                        <p:tgtEl>
                                          <p:spTgt spid="674935">
                                            <p:txEl>
                                              <p:pRg st="0" end="0"/>
                                            </p:txEl>
                                          </p:spTgt>
                                        </p:tgtEl>
                                      </p:cBhvr>
                                    </p:animEffect>
                                  </p:childTnLst>
                                </p:cTn>
                              </p:par>
                            </p:childTnLst>
                          </p:cTn>
                        </p:par>
                      </p:childTnLst>
                    </p:cTn>
                  </p:par>
                  <p:par>
                    <p:cTn id="346" fill="hold">
                      <p:stCondLst>
                        <p:cond delay="indefinite"/>
                      </p:stCondLst>
                      <p:childTnLst>
                        <p:par>
                          <p:cTn id="347" fill="hold">
                            <p:stCondLst>
                              <p:cond delay="0"/>
                            </p:stCondLst>
                            <p:childTnLst>
                              <p:par>
                                <p:cTn id="348" presetID="9" presetClass="entr" presetSubtype="0" fill="hold" nodeType="clickEffect">
                                  <p:stCondLst>
                                    <p:cond delay="0"/>
                                  </p:stCondLst>
                                  <p:childTnLst>
                                    <p:set>
                                      <p:cBhvr>
                                        <p:cTn id="349" dur="1" fill="hold">
                                          <p:stCondLst>
                                            <p:cond delay="0"/>
                                          </p:stCondLst>
                                        </p:cTn>
                                        <p:tgtEl>
                                          <p:spTgt spid="2"/>
                                        </p:tgtEl>
                                        <p:attrNameLst>
                                          <p:attrName>style.visibility</p:attrName>
                                        </p:attrNameLst>
                                      </p:cBhvr>
                                      <p:to>
                                        <p:strVal val="visible"/>
                                      </p:to>
                                    </p:set>
                                    <p:animEffect transition="in" filter="dissolve">
                                      <p:cBhvr>
                                        <p:cTn id="3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819" grpId="0" animBg="1"/>
      <p:bldP spid="674820" grpId="0" animBg="1"/>
      <p:bldP spid="674821" grpId="0" animBg="1"/>
      <p:bldP spid="674822" grpId="0" animBg="1"/>
      <p:bldP spid="674823" grpId="0" animBg="1"/>
      <p:bldP spid="674824" grpId="0" animBg="1"/>
      <p:bldP spid="674825" grpId="0" animBg="1"/>
      <p:bldP spid="674826" grpId="0" animBg="1"/>
      <p:bldP spid="674827" grpId="0" animBg="1"/>
      <p:bldP spid="674828" grpId="0" animBg="1"/>
      <p:bldP spid="674829" grpId="0" animBg="1"/>
      <p:bldP spid="674830" grpId="0" animBg="1"/>
      <p:bldP spid="674831" grpId="0" animBg="1"/>
      <p:bldP spid="674832" grpId="0" animBg="1"/>
      <p:bldP spid="674833" grpId="0" animBg="1"/>
      <p:bldP spid="674834" grpId="0" animBg="1"/>
      <p:bldP spid="674835" grpId="0" animBg="1"/>
      <p:bldP spid="674836" grpId="0" animBg="1"/>
      <p:bldP spid="674837" grpId="0" animBg="1"/>
      <p:bldP spid="674838" grpId="0" animBg="1"/>
      <p:bldP spid="674839" grpId="0" animBg="1"/>
      <p:bldP spid="674840" grpId="0" animBg="1"/>
      <p:bldP spid="674841" grpId="0" animBg="1"/>
      <p:bldP spid="674842" grpId="0" animBg="1"/>
      <p:bldP spid="674843" grpId="0" animBg="1"/>
      <p:bldP spid="674844" grpId="0" animBg="1"/>
      <p:bldP spid="674845" grpId="0" animBg="1"/>
      <p:bldP spid="674846" grpId="0" animBg="1"/>
      <p:bldP spid="674847" grpId="0" animBg="1"/>
      <p:bldP spid="674848" grpId="0" animBg="1"/>
      <p:bldP spid="674849" grpId="0" animBg="1"/>
      <p:bldP spid="674850" grpId="0" animBg="1"/>
      <p:bldP spid="674851" grpId="0" animBg="1"/>
      <p:bldP spid="674852" grpId="0" animBg="1"/>
      <p:bldP spid="674853" grpId="0" animBg="1"/>
      <p:bldP spid="674854" grpId="0" animBg="1"/>
      <p:bldP spid="674855" grpId="0" animBg="1"/>
      <p:bldP spid="674856" grpId="0" animBg="1"/>
      <p:bldP spid="674857" grpId="0" animBg="1"/>
      <p:bldP spid="674858" grpId="0" animBg="1"/>
      <p:bldP spid="674859" grpId="0" animBg="1"/>
      <p:bldP spid="674860" grpId="0" animBg="1"/>
      <p:bldP spid="674861" grpId="0" animBg="1"/>
      <p:bldP spid="674862" grpId="0" animBg="1"/>
      <p:bldP spid="674863" grpId="0" animBg="1"/>
      <p:bldP spid="674864" grpId="0" animBg="1"/>
      <p:bldP spid="674865" grpId="0" animBg="1"/>
      <p:bldP spid="674866" grpId="0" animBg="1"/>
      <p:bldP spid="674867" grpId="0" animBg="1"/>
      <p:bldP spid="674868" grpId="0" animBg="1"/>
      <p:bldP spid="674869" grpId="0" animBg="1"/>
      <p:bldP spid="674870" grpId="0" animBg="1"/>
      <p:bldP spid="674871" grpId="0" animBg="1"/>
      <p:bldP spid="674872" grpId="0" animBg="1"/>
      <p:bldP spid="674873" grpId="0" animBg="1"/>
      <p:bldP spid="674874" grpId="0" animBg="1"/>
      <p:bldP spid="674885" grpId="0" animBg="1"/>
      <p:bldP spid="674886" grpId="0" animBg="1"/>
      <p:bldP spid="674887" grpId="0" animBg="1"/>
      <p:bldP spid="674888" grpId="0" animBg="1"/>
      <p:bldP spid="674889" grpId="0" animBg="1"/>
      <p:bldP spid="674890" grpId="0" animBg="1"/>
      <p:bldP spid="674891" grpId="0" animBg="1"/>
      <p:bldP spid="674892" grpId="0" animBg="1"/>
      <p:bldP spid="674893" grpId="0" animBg="1"/>
      <p:bldP spid="674894" grpId="0" animBg="1"/>
      <p:bldP spid="674895" grpId="0" animBg="1"/>
      <p:bldP spid="674896" grpId="0" animBg="1"/>
      <p:bldP spid="674897" grpId="0" animBg="1"/>
      <p:bldP spid="674898" grpId="0" animBg="1"/>
      <p:bldP spid="674899" grpId="0" animBg="1"/>
      <p:bldP spid="674900" grpId="0" animBg="1"/>
      <p:bldP spid="674901" grpId="0" animBg="1"/>
      <p:bldP spid="674902" grpId="0" animBg="1"/>
      <p:bldP spid="674903" grpId="0" animBg="1"/>
      <p:bldP spid="674904" grpId="0" animBg="1"/>
      <p:bldP spid="674905" grpId="0" animBg="1"/>
      <p:bldP spid="674906" grpId="0" animBg="1"/>
      <p:bldP spid="674907" grpId="0" animBg="1"/>
      <p:bldP spid="674908" grpId="0" animBg="1"/>
      <p:bldP spid="674909" grpId="0" animBg="1"/>
      <p:bldP spid="674910" grpId="0" animBg="1"/>
      <p:bldP spid="674911" grpId="0" animBg="1"/>
      <p:bldP spid="674912" grpId="0" animBg="1"/>
      <p:bldP spid="674913" grpId="0" animBg="1"/>
      <p:bldP spid="674914" grpId="0" animBg="1"/>
      <p:bldP spid="674915" grpId="0" animBg="1"/>
      <p:bldP spid="674916" grpId="0" animBg="1"/>
      <p:bldP spid="674917" grpId="0" animBg="1"/>
      <p:bldP spid="674918" grpId="0" animBg="1"/>
      <p:bldP spid="674919" grpId="0" animBg="1"/>
      <p:bldP spid="674920" grpId="0" animBg="1"/>
      <p:bldP spid="674921" grpId="0" animBg="1"/>
      <p:bldP spid="674922" grpId="0" animBg="1"/>
      <p:bldP spid="674923" grpId="0" animBg="1"/>
      <p:bldP spid="674924" grpId="0" animBg="1"/>
      <p:bldP spid="674925" grpId="0" animBg="1"/>
      <p:bldP spid="674928" grpId="0" animBg="1"/>
      <p:bldP spid="674929" grpId="0" animBg="1"/>
      <p:bldP spid="674930" grpId="0" animBg="1"/>
      <p:bldP spid="674931" grpId="0" animBg="1"/>
      <p:bldP spid="674932" grpId="0" animBg="1"/>
      <p:bldP spid="674933" grpId="0" animBg="1"/>
      <p:bldP spid="674934" grpId="0" animBg="1"/>
      <p:bldP spid="674935" grpId="0" build="allAtOnce" animBg="1"/>
      <p:bldP spid="674936"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0962" name="Rectangle 2"/>
          <p:cNvSpPr>
            <a:spLocks noGrp="1" noChangeArrowheads="1"/>
          </p:cNvSpPr>
          <p:nvPr>
            <p:ph type="title" sz="quarter"/>
          </p:nvPr>
        </p:nvSpPr>
        <p:spPr>
          <a:xfrm>
            <a:off x="609600" y="-152400"/>
            <a:ext cx="7772400" cy="1143000"/>
          </a:xfrm>
        </p:spPr>
        <p:txBody>
          <a:bodyPr/>
          <a:lstStyle/>
          <a:p>
            <a:r>
              <a:rPr lang="en-US" sz="4000"/>
              <a:t>Using a Single, Labeled Graph</a:t>
            </a:r>
            <a:br>
              <a:rPr lang="en-US" sz="4000"/>
            </a:br>
            <a:r>
              <a:rPr lang="en-US" sz="2400"/>
              <a:t>(joint work with David E. Smith)</a:t>
            </a:r>
          </a:p>
        </p:txBody>
      </p:sp>
      <p:graphicFrame>
        <p:nvGraphicFramePr>
          <p:cNvPr id="680963" name="Object 3"/>
          <p:cNvGraphicFramePr>
            <a:graphicFrameLocks noChangeAspect="1"/>
          </p:cNvGraphicFramePr>
          <p:nvPr>
            <p:ph sz="quarter" idx="2"/>
          </p:nvPr>
        </p:nvGraphicFramePr>
        <p:xfrm>
          <a:off x="7086600" y="5695950"/>
          <a:ext cx="400050" cy="400050"/>
        </p:xfrm>
        <a:graphic>
          <a:graphicData uri="http://schemas.openxmlformats.org/presentationml/2006/ole">
            <p:oleObj spid="_x0000_s739330" name="Bitmap Image" r:id="rId5" imgW="400000" imgH="400000" progId="PBrush">
              <p:embed/>
            </p:oleObj>
          </a:graphicData>
        </a:graphic>
      </p:graphicFrame>
      <p:pic>
        <p:nvPicPr>
          <p:cNvPr id="680964" name="Picture 4"/>
          <p:cNvPicPr>
            <a:picLocks noGrp="1" noChangeAspect="1" noChangeArrowheads="1"/>
          </p:cNvPicPr>
          <p:nvPr>
            <p:ph sz="quarter" idx="3"/>
          </p:nvPr>
        </p:nvPicPr>
        <p:blipFill>
          <a:blip r:embed="rId6" cstate="print"/>
          <a:srcRect/>
          <a:stretch>
            <a:fillRect/>
          </a:stretch>
        </p:blipFill>
        <p:spPr>
          <a:xfrm>
            <a:off x="4419600" y="4486275"/>
            <a:ext cx="400050" cy="390525"/>
          </a:xfrm>
          <a:noFill/>
          <a:ln/>
        </p:spPr>
      </p:pic>
      <p:sp>
        <p:nvSpPr>
          <p:cNvPr id="680965" name="Oval 5"/>
          <p:cNvSpPr>
            <a:spLocks noChangeArrowheads="1"/>
          </p:cNvSpPr>
          <p:nvPr/>
        </p:nvSpPr>
        <p:spPr bwMode="auto">
          <a:xfrm>
            <a:off x="1752600" y="2057400"/>
            <a:ext cx="381000" cy="381000"/>
          </a:xfrm>
          <a:prstGeom prst="ellipse">
            <a:avLst/>
          </a:prstGeom>
          <a:solidFill>
            <a:schemeClr val="accent2"/>
          </a:solidFill>
          <a:ln w="9525">
            <a:solidFill>
              <a:schemeClr val="tx1"/>
            </a:solidFill>
            <a:round/>
            <a:headEnd/>
            <a:tailEnd/>
          </a:ln>
          <a:effectLst/>
        </p:spPr>
        <p:txBody>
          <a:bodyPr wrap="none" anchor="ctr"/>
          <a:lstStyle/>
          <a:p>
            <a:pPr algn="ctr"/>
            <a:r>
              <a:rPr lang="en-US"/>
              <a:t>P</a:t>
            </a:r>
          </a:p>
        </p:txBody>
      </p:sp>
      <p:sp>
        <p:nvSpPr>
          <p:cNvPr id="680966" name="Oval 6"/>
          <p:cNvSpPr>
            <a:spLocks noChangeArrowheads="1"/>
          </p:cNvSpPr>
          <p:nvPr/>
        </p:nvSpPr>
        <p:spPr bwMode="auto">
          <a:xfrm>
            <a:off x="1752600" y="2667000"/>
            <a:ext cx="381000" cy="381000"/>
          </a:xfrm>
          <a:prstGeom prst="ellipse">
            <a:avLst/>
          </a:prstGeom>
          <a:solidFill>
            <a:srgbClr val="008000"/>
          </a:solidFill>
          <a:ln w="9525">
            <a:solidFill>
              <a:schemeClr val="tx1"/>
            </a:solidFill>
            <a:round/>
            <a:headEnd/>
            <a:tailEnd/>
          </a:ln>
          <a:effectLst/>
        </p:spPr>
        <p:txBody>
          <a:bodyPr wrap="none" anchor="ctr"/>
          <a:lstStyle/>
          <a:p>
            <a:pPr algn="ctr"/>
            <a:r>
              <a:rPr lang="en-US"/>
              <a:t>Q</a:t>
            </a:r>
          </a:p>
        </p:txBody>
      </p:sp>
      <p:sp>
        <p:nvSpPr>
          <p:cNvPr id="680967" name="Oval 7"/>
          <p:cNvSpPr>
            <a:spLocks noChangeArrowheads="1"/>
          </p:cNvSpPr>
          <p:nvPr/>
        </p:nvSpPr>
        <p:spPr bwMode="auto">
          <a:xfrm>
            <a:off x="1752600" y="3276600"/>
            <a:ext cx="381000" cy="381000"/>
          </a:xfrm>
          <a:prstGeom prst="ellipse">
            <a:avLst/>
          </a:prstGeom>
          <a:solidFill>
            <a:srgbClr val="FF0000"/>
          </a:solidFill>
          <a:ln w="9525">
            <a:solidFill>
              <a:schemeClr val="tx1"/>
            </a:solidFill>
            <a:round/>
            <a:headEnd/>
            <a:tailEnd/>
          </a:ln>
          <a:effectLst/>
        </p:spPr>
        <p:txBody>
          <a:bodyPr wrap="none" anchor="ctr"/>
          <a:lstStyle/>
          <a:p>
            <a:pPr algn="ctr"/>
            <a:r>
              <a:rPr lang="en-US"/>
              <a:t>R</a:t>
            </a:r>
          </a:p>
        </p:txBody>
      </p:sp>
      <p:sp>
        <p:nvSpPr>
          <p:cNvPr id="680968" name="Line 8"/>
          <p:cNvSpPr>
            <a:spLocks noChangeShapeType="1"/>
          </p:cNvSpPr>
          <p:nvPr/>
        </p:nvSpPr>
        <p:spPr bwMode="auto">
          <a:xfrm flipV="1">
            <a:off x="762000" y="4114800"/>
            <a:ext cx="990600" cy="228600"/>
          </a:xfrm>
          <a:prstGeom prst="line">
            <a:avLst/>
          </a:prstGeom>
          <a:noFill/>
          <a:ln w="9525">
            <a:solidFill>
              <a:schemeClr val="tx1"/>
            </a:solidFill>
            <a:round/>
            <a:headEnd/>
            <a:tailEnd type="triangle" w="med" len="med"/>
          </a:ln>
          <a:effectLst/>
        </p:spPr>
        <p:txBody>
          <a:bodyPr/>
          <a:lstStyle/>
          <a:p>
            <a:endParaRPr lang="en-US"/>
          </a:p>
        </p:txBody>
      </p:sp>
      <p:sp>
        <p:nvSpPr>
          <p:cNvPr id="680969" name="Line 9"/>
          <p:cNvSpPr>
            <a:spLocks noChangeShapeType="1"/>
          </p:cNvSpPr>
          <p:nvPr/>
        </p:nvSpPr>
        <p:spPr bwMode="auto">
          <a:xfrm flipV="1">
            <a:off x="762000" y="3505200"/>
            <a:ext cx="990600" cy="381000"/>
          </a:xfrm>
          <a:prstGeom prst="line">
            <a:avLst/>
          </a:prstGeom>
          <a:noFill/>
          <a:ln w="9525">
            <a:solidFill>
              <a:schemeClr val="tx1"/>
            </a:solidFill>
            <a:round/>
            <a:headEnd/>
            <a:tailEnd type="triangle" w="med" len="med"/>
          </a:ln>
          <a:effectLst/>
        </p:spPr>
        <p:txBody>
          <a:bodyPr/>
          <a:lstStyle/>
          <a:p>
            <a:endParaRPr lang="en-US"/>
          </a:p>
        </p:txBody>
      </p:sp>
      <p:sp>
        <p:nvSpPr>
          <p:cNvPr id="680970" name="Line 10"/>
          <p:cNvSpPr>
            <a:spLocks noChangeShapeType="1"/>
          </p:cNvSpPr>
          <p:nvPr/>
        </p:nvSpPr>
        <p:spPr bwMode="auto">
          <a:xfrm>
            <a:off x="762000" y="3352800"/>
            <a:ext cx="914400" cy="762000"/>
          </a:xfrm>
          <a:prstGeom prst="line">
            <a:avLst/>
          </a:prstGeom>
          <a:noFill/>
          <a:ln w="9525">
            <a:solidFill>
              <a:schemeClr val="tx1"/>
            </a:solidFill>
            <a:round/>
            <a:headEnd/>
            <a:tailEnd type="triangle" w="med" len="med"/>
          </a:ln>
          <a:effectLst/>
        </p:spPr>
        <p:txBody>
          <a:bodyPr/>
          <a:lstStyle/>
          <a:p>
            <a:endParaRPr lang="en-US"/>
          </a:p>
        </p:txBody>
      </p:sp>
      <p:sp>
        <p:nvSpPr>
          <p:cNvPr id="680971" name="Line 11"/>
          <p:cNvSpPr>
            <a:spLocks noChangeShapeType="1"/>
          </p:cNvSpPr>
          <p:nvPr/>
        </p:nvSpPr>
        <p:spPr bwMode="auto">
          <a:xfrm>
            <a:off x="762000" y="2895600"/>
            <a:ext cx="990600" cy="1588"/>
          </a:xfrm>
          <a:prstGeom prst="line">
            <a:avLst/>
          </a:prstGeom>
          <a:noFill/>
          <a:ln w="9525">
            <a:solidFill>
              <a:schemeClr val="tx1"/>
            </a:solidFill>
            <a:round/>
            <a:headEnd/>
            <a:tailEnd type="triangle" w="med" len="med"/>
          </a:ln>
          <a:effectLst/>
        </p:spPr>
        <p:txBody>
          <a:bodyPr/>
          <a:lstStyle/>
          <a:p>
            <a:endParaRPr lang="en-US"/>
          </a:p>
        </p:txBody>
      </p:sp>
      <p:sp>
        <p:nvSpPr>
          <p:cNvPr id="680972" name="Line 12"/>
          <p:cNvSpPr>
            <a:spLocks noChangeShapeType="1"/>
          </p:cNvSpPr>
          <p:nvPr/>
        </p:nvSpPr>
        <p:spPr bwMode="auto">
          <a:xfrm>
            <a:off x="762000" y="2286000"/>
            <a:ext cx="914400" cy="1828800"/>
          </a:xfrm>
          <a:prstGeom prst="line">
            <a:avLst/>
          </a:prstGeom>
          <a:noFill/>
          <a:ln w="9525">
            <a:solidFill>
              <a:schemeClr val="tx1"/>
            </a:solidFill>
            <a:round/>
            <a:headEnd/>
            <a:tailEnd type="triangle" w="med" len="med"/>
          </a:ln>
          <a:effectLst/>
        </p:spPr>
        <p:txBody>
          <a:bodyPr/>
          <a:lstStyle/>
          <a:p>
            <a:endParaRPr lang="en-US"/>
          </a:p>
        </p:txBody>
      </p:sp>
      <p:sp>
        <p:nvSpPr>
          <p:cNvPr id="680973" name="Line 13"/>
          <p:cNvSpPr>
            <a:spLocks noChangeShapeType="1"/>
          </p:cNvSpPr>
          <p:nvPr/>
        </p:nvSpPr>
        <p:spPr bwMode="auto">
          <a:xfrm>
            <a:off x="762000" y="1905000"/>
            <a:ext cx="914400" cy="304800"/>
          </a:xfrm>
          <a:prstGeom prst="line">
            <a:avLst/>
          </a:prstGeom>
          <a:noFill/>
          <a:ln w="9525">
            <a:solidFill>
              <a:schemeClr val="tx1"/>
            </a:solidFill>
            <a:round/>
            <a:headEnd/>
            <a:tailEnd type="triangle" w="med" len="med"/>
          </a:ln>
          <a:effectLst/>
        </p:spPr>
        <p:txBody>
          <a:bodyPr/>
          <a:lstStyle/>
          <a:p>
            <a:endParaRPr lang="en-US"/>
          </a:p>
        </p:txBody>
      </p:sp>
      <p:sp>
        <p:nvSpPr>
          <p:cNvPr id="680974" name="Rectangle 14"/>
          <p:cNvSpPr>
            <a:spLocks noChangeArrowheads="1"/>
          </p:cNvSpPr>
          <p:nvPr/>
        </p:nvSpPr>
        <p:spPr bwMode="auto">
          <a:xfrm>
            <a:off x="3124200" y="2209800"/>
            <a:ext cx="381000" cy="381000"/>
          </a:xfrm>
          <a:prstGeom prst="rect">
            <a:avLst/>
          </a:prstGeom>
          <a:solidFill>
            <a:schemeClr val="accent2"/>
          </a:solidFill>
          <a:ln w="9525">
            <a:solidFill>
              <a:schemeClr val="tx1"/>
            </a:solidFill>
            <a:miter lim="800000"/>
            <a:headEnd/>
            <a:tailEnd/>
          </a:ln>
          <a:effectLst/>
        </p:spPr>
        <p:txBody>
          <a:bodyPr wrap="none" anchor="ctr"/>
          <a:lstStyle/>
          <a:p>
            <a:pPr algn="ctr"/>
            <a:r>
              <a:rPr lang="en-US"/>
              <a:t>A1</a:t>
            </a:r>
          </a:p>
        </p:txBody>
      </p:sp>
      <p:sp>
        <p:nvSpPr>
          <p:cNvPr id="680975" name="Rectangle 15"/>
          <p:cNvSpPr>
            <a:spLocks noChangeArrowheads="1"/>
          </p:cNvSpPr>
          <p:nvPr/>
        </p:nvSpPr>
        <p:spPr bwMode="auto">
          <a:xfrm>
            <a:off x="3124200" y="2895600"/>
            <a:ext cx="381000" cy="381000"/>
          </a:xfrm>
          <a:prstGeom prst="rect">
            <a:avLst/>
          </a:prstGeom>
          <a:solidFill>
            <a:srgbClr val="008000"/>
          </a:solidFill>
          <a:ln w="9525">
            <a:solidFill>
              <a:schemeClr val="tx1"/>
            </a:solidFill>
            <a:miter lim="800000"/>
            <a:headEnd/>
            <a:tailEnd/>
          </a:ln>
          <a:effectLst/>
        </p:spPr>
        <p:txBody>
          <a:bodyPr wrap="none" anchor="ctr"/>
          <a:lstStyle/>
          <a:p>
            <a:pPr algn="ctr"/>
            <a:r>
              <a:rPr lang="en-US"/>
              <a:t>A2</a:t>
            </a:r>
          </a:p>
        </p:txBody>
      </p:sp>
      <p:sp>
        <p:nvSpPr>
          <p:cNvPr id="680976" name="Rectangle 16"/>
          <p:cNvSpPr>
            <a:spLocks noChangeArrowheads="1"/>
          </p:cNvSpPr>
          <p:nvPr/>
        </p:nvSpPr>
        <p:spPr bwMode="auto">
          <a:xfrm>
            <a:off x="3124200" y="3581400"/>
            <a:ext cx="381000" cy="381000"/>
          </a:xfrm>
          <a:prstGeom prst="rect">
            <a:avLst/>
          </a:prstGeom>
          <a:solidFill>
            <a:srgbClr val="FF0000"/>
          </a:solidFill>
          <a:ln w="9525">
            <a:solidFill>
              <a:schemeClr val="tx1"/>
            </a:solidFill>
            <a:miter lim="800000"/>
            <a:headEnd/>
            <a:tailEnd/>
          </a:ln>
          <a:effectLst/>
        </p:spPr>
        <p:txBody>
          <a:bodyPr wrap="none" anchor="ctr"/>
          <a:lstStyle/>
          <a:p>
            <a:pPr algn="ctr"/>
            <a:r>
              <a:rPr lang="en-US"/>
              <a:t>A3</a:t>
            </a:r>
          </a:p>
        </p:txBody>
      </p:sp>
      <p:sp>
        <p:nvSpPr>
          <p:cNvPr id="680977" name="Line 17"/>
          <p:cNvSpPr>
            <a:spLocks noChangeShapeType="1"/>
          </p:cNvSpPr>
          <p:nvPr/>
        </p:nvSpPr>
        <p:spPr bwMode="auto">
          <a:xfrm>
            <a:off x="2133600" y="2209800"/>
            <a:ext cx="990600" cy="152400"/>
          </a:xfrm>
          <a:prstGeom prst="line">
            <a:avLst/>
          </a:prstGeom>
          <a:noFill/>
          <a:ln w="9525">
            <a:solidFill>
              <a:schemeClr val="tx1"/>
            </a:solidFill>
            <a:round/>
            <a:headEnd/>
            <a:tailEnd/>
          </a:ln>
          <a:effectLst/>
        </p:spPr>
        <p:txBody>
          <a:bodyPr/>
          <a:lstStyle/>
          <a:p>
            <a:endParaRPr lang="en-US"/>
          </a:p>
        </p:txBody>
      </p:sp>
      <p:sp>
        <p:nvSpPr>
          <p:cNvPr id="680978" name="Line 18"/>
          <p:cNvSpPr>
            <a:spLocks noChangeShapeType="1"/>
          </p:cNvSpPr>
          <p:nvPr/>
        </p:nvSpPr>
        <p:spPr bwMode="auto">
          <a:xfrm>
            <a:off x="2133600" y="2895600"/>
            <a:ext cx="990600" cy="152400"/>
          </a:xfrm>
          <a:prstGeom prst="line">
            <a:avLst/>
          </a:prstGeom>
          <a:noFill/>
          <a:ln w="9525">
            <a:solidFill>
              <a:schemeClr val="tx1"/>
            </a:solidFill>
            <a:round/>
            <a:headEnd/>
            <a:tailEnd/>
          </a:ln>
          <a:effectLst/>
        </p:spPr>
        <p:txBody>
          <a:bodyPr/>
          <a:lstStyle/>
          <a:p>
            <a:endParaRPr lang="en-US"/>
          </a:p>
        </p:txBody>
      </p:sp>
      <p:sp>
        <p:nvSpPr>
          <p:cNvPr id="680979" name="Line 19"/>
          <p:cNvSpPr>
            <a:spLocks noChangeShapeType="1"/>
          </p:cNvSpPr>
          <p:nvPr/>
        </p:nvSpPr>
        <p:spPr bwMode="auto">
          <a:xfrm>
            <a:off x="2133600" y="3505200"/>
            <a:ext cx="990600" cy="228600"/>
          </a:xfrm>
          <a:prstGeom prst="line">
            <a:avLst/>
          </a:prstGeom>
          <a:noFill/>
          <a:ln w="9525">
            <a:solidFill>
              <a:schemeClr val="tx1"/>
            </a:solidFill>
            <a:round/>
            <a:headEnd/>
            <a:tailEnd/>
          </a:ln>
          <a:effectLst/>
        </p:spPr>
        <p:txBody>
          <a:bodyPr/>
          <a:lstStyle/>
          <a:p>
            <a:endParaRPr lang="en-US"/>
          </a:p>
        </p:txBody>
      </p:sp>
      <p:sp>
        <p:nvSpPr>
          <p:cNvPr id="680980" name="Line 20"/>
          <p:cNvSpPr>
            <a:spLocks noChangeShapeType="1"/>
          </p:cNvSpPr>
          <p:nvPr/>
        </p:nvSpPr>
        <p:spPr bwMode="auto">
          <a:xfrm flipV="1">
            <a:off x="2133600" y="3733800"/>
            <a:ext cx="990600" cy="304800"/>
          </a:xfrm>
          <a:prstGeom prst="line">
            <a:avLst/>
          </a:prstGeom>
          <a:noFill/>
          <a:ln w="9525">
            <a:solidFill>
              <a:schemeClr val="tx1"/>
            </a:solidFill>
            <a:round/>
            <a:headEnd/>
            <a:tailEnd/>
          </a:ln>
          <a:effectLst/>
        </p:spPr>
        <p:txBody>
          <a:bodyPr/>
          <a:lstStyle/>
          <a:p>
            <a:endParaRPr lang="en-US"/>
          </a:p>
        </p:txBody>
      </p:sp>
      <p:sp>
        <p:nvSpPr>
          <p:cNvPr id="680981" name="Line 21"/>
          <p:cNvSpPr>
            <a:spLocks noChangeShapeType="1"/>
          </p:cNvSpPr>
          <p:nvPr/>
        </p:nvSpPr>
        <p:spPr bwMode="auto">
          <a:xfrm flipV="1">
            <a:off x="2133600" y="3048000"/>
            <a:ext cx="990600" cy="990600"/>
          </a:xfrm>
          <a:prstGeom prst="line">
            <a:avLst/>
          </a:prstGeom>
          <a:noFill/>
          <a:ln w="9525">
            <a:solidFill>
              <a:schemeClr val="tx1"/>
            </a:solidFill>
            <a:round/>
            <a:headEnd/>
            <a:tailEnd/>
          </a:ln>
          <a:effectLst/>
        </p:spPr>
        <p:txBody>
          <a:bodyPr/>
          <a:lstStyle/>
          <a:p>
            <a:endParaRPr lang="en-US"/>
          </a:p>
        </p:txBody>
      </p:sp>
      <p:sp>
        <p:nvSpPr>
          <p:cNvPr id="680982" name="Line 22"/>
          <p:cNvSpPr>
            <a:spLocks noChangeShapeType="1"/>
          </p:cNvSpPr>
          <p:nvPr/>
        </p:nvSpPr>
        <p:spPr bwMode="auto">
          <a:xfrm flipV="1">
            <a:off x="2133600" y="2362200"/>
            <a:ext cx="990600" cy="1676400"/>
          </a:xfrm>
          <a:prstGeom prst="line">
            <a:avLst/>
          </a:prstGeom>
          <a:noFill/>
          <a:ln w="9525">
            <a:solidFill>
              <a:schemeClr val="tx1"/>
            </a:solidFill>
            <a:round/>
            <a:headEnd/>
            <a:tailEnd/>
          </a:ln>
          <a:effectLst/>
        </p:spPr>
        <p:txBody>
          <a:bodyPr/>
          <a:lstStyle/>
          <a:p>
            <a:endParaRPr lang="en-US"/>
          </a:p>
        </p:txBody>
      </p:sp>
      <p:sp>
        <p:nvSpPr>
          <p:cNvPr id="680983" name="Oval 23"/>
          <p:cNvSpPr>
            <a:spLocks noChangeArrowheads="1"/>
          </p:cNvSpPr>
          <p:nvPr/>
        </p:nvSpPr>
        <p:spPr bwMode="auto">
          <a:xfrm>
            <a:off x="4419600" y="2057400"/>
            <a:ext cx="381000" cy="381000"/>
          </a:xfrm>
          <a:prstGeom prst="ellipse">
            <a:avLst/>
          </a:prstGeom>
          <a:solidFill>
            <a:schemeClr val="accent2"/>
          </a:solidFill>
          <a:ln w="9525">
            <a:solidFill>
              <a:schemeClr val="tx1"/>
            </a:solidFill>
            <a:round/>
            <a:headEnd/>
            <a:tailEnd/>
          </a:ln>
          <a:effectLst/>
        </p:spPr>
        <p:txBody>
          <a:bodyPr wrap="none" anchor="ctr"/>
          <a:lstStyle/>
          <a:p>
            <a:pPr algn="ctr"/>
            <a:r>
              <a:rPr lang="en-US"/>
              <a:t>P</a:t>
            </a:r>
          </a:p>
        </p:txBody>
      </p:sp>
      <p:sp>
        <p:nvSpPr>
          <p:cNvPr id="680984" name="Oval 24"/>
          <p:cNvSpPr>
            <a:spLocks noChangeArrowheads="1"/>
          </p:cNvSpPr>
          <p:nvPr/>
        </p:nvSpPr>
        <p:spPr bwMode="auto">
          <a:xfrm>
            <a:off x="4419600" y="2667000"/>
            <a:ext cx="381000" cy="381000"/>
          </a:xfrm>
          <a:prstGeom prst="ellipse">
            <a:avLst/>
          </a:prstGeom>
          <a:solidFill>
            <a:srgbClr val="008000"/>
          </a:solidFill>
          <a:ln w="9525">
            <a:solidFill>
              <a:schemeClr val="tx1"/>
            </a:solidFill>
            <a:round/>
            <a:headEnd/>
            <a:tailEnd/>
          </a:ln>
          <a:effectLst/>
        </p:spPr>
        <p:txBody>
          <a:bodyPr wrap="none" anchor="ctr"/>
          <a:lstStyle/>
          <a:p>
            <a:pPr algn="ctr"/>
            <a:r>
              <a:rPr lang="en-US"/>
              <a:t>Q</a:t>
            </a:r>
          </a:p>
        </p:txBody>
      </p:sp>
      <p:sp>
        <p:nvSpPr>
          <p:cNvPr id="680985" name="Oval 25"/>
          <p:cNvSpPr>
            <a:spLocks noChangeArrowheads="1"/>
          </p:cNvSpPr>
          <p:nvPr/>
        </p:nvSpPr>
        <p:spPr bwMode="auto">
          <a:xfrm>
            <a:off x="4419600" y="3276600"/>
            <a:ext cx="381000" cy="381000"/>
          </a:xfrm>
          <a:prstGeom prst="ellipse">
            <a:avLst/>
          </a:prstGeom>
          <a:solidFill>
            <a:srgbClr val="FF0000"/>
          </a:solidFill>
          <a:ln w="9525">
            <a:solidFill>
              <a:schemeClr val="tx1"/>
            </a:solidFill>
            <a:round/>
            <a:headEnd/>
            <a:tailEnd/>
          </a:ln>
          <a:effectLst/>
        </p:spPr>
        <p:txBody>
          <a:bodyPr wrap="none" anchor="ctr"/>
          <a:lstStyle/>
          <a:p>
            <a:pPr algn="ctr"/>
            <a:r>
              <a:rPr lang="en-US"/>
              <a:t>R</a:t>
            </a:r>
          </a:p>
        </p:txBody>
      </p:sp>
      <p:sp>
        <p:nvSpPr>
          <p:cNvPr id="680986" name="Oval 26"/>
          <p:cNvSpPr>
            <a:spLocks noChangeArrowheads="1"/>
          </p:cNvSpPr>
          <p:nvPr/>
        </p:nvSpPr>
        <p:spPr bwMode="auto">
          <a:xfrm>
            <a:off x="4419600" y="3873500"/>
            <a:ext cx="381000" cy="381000"/>
          </a:xfrm>
          <a:prstGeom prst="ellipse">
            <a:avLst/>
          </a:prstGeom>
          <a:noFill/>
          <a:ln w="9525">
            <a:solidFill>
              <a:schemeClr val="tx1"/>
            </a:solidFill>
            <a:round/>
            <a:headEnd/>
            <a:tailEnd/>
          </a:ln>
          <a:effectLst/>
        </p:spPr>
        <p:txBody>
          <a:bodyPr wrap="none" anchor="ctr"/>
          <a:lstStyle/>
          <a:p>
            <a:pPr algn="ctr"/>
            <a:r>
              <a:rPr lang="en-US"/>
              <a:t>M</a:t>
            </a:r>
          </a:p>
        </p:txBody>
      </p:sp>
      <p:sp>
        <p:nvSpPr>
          <p:cNvPr id="680987" name="Oval 27"/>
          <p:cNvSpPr>
            <a:spLocks noChangeArrowheads="1"/>
          </p:cNvSpPr>
          <p:nvPr/>
        </p:nvSpPr>
        <p:spPr bwMode="auto">
          <a:xfrm>
            <a:off x="4419600" y="5105400"/>
            <a:ext cx="381000" cy="381000"/>
          </a:xfrm>
          <a:prstGeom prst="ellipse">
            <a:avLst/>
          </a:prstGeom>
          <a:solidFill>
            <a:srgbClr val="FF0000"/>
          </a:solidFill>
          <a:ln w="9525">
            <a:solidFill>
              <a:schemeClr val="tx1"/>
            </a:solidFill>
            <a:round/>
            <a:headEnd/>
            <a:tailEnd/>
          </a:ln>
          <a:effectLst/>
        </p:spPr>
        <p:txBody>
          <a:bodyPr wrap="none" anchor="ctr"/>
          <a:lstStyle/>
          <a:p>
            <a:pPr algn="ctr"/>
            <a:r>
              <a:rPr lang="en-US"/>
              <a:t>L</a:t>
            </a:r>
          </a:p>
        </p:txBody>
      </p:sp>
      <p:sp>
        <p:nvSpPr>
          <p:cNvPr id="680988" name="Line 28"/>
          <p:cNvSpPr>
            <a:spLocks noChangeShapeType="1"/>
          </p:cNvSpPr>
          <p:nvPr/>
        </p:nvSpPr>
        <p:spPr bwMode="auto">
          <a:xfrm>
            <a:off x="3505200" y="2362200"/>
            <a:ext cx="914400" cy="2209800"/>
          </a:xfrm>
          <a:prstGeom prst="line">
            <a:avLst/>
          </a:prstGeom>
          <a:noFill/>
          <a:ln w="9525">
            <a:solidFill>
              <a:schemeClr val="tx1"/>
            </a:solidFill>
            <a:round/>
            <a:headEnd/>
            <a:tailEnd/>
          </a:ln>
          <a:effectLst/>
        </p:spPr>
        <p:txBody>
          <a:bodyPr/>
          <a:lstStyle/>
          <a:p>
            <a:endParaRPr lang="en-US"/>
          </a:p>
        </p:txBody>
      </p:sp>
      <p:sp>
        <p:nvSpPr>
          <p:cNvPr id="680989" name="Line 29"/>
          <p:cNvSpPr>
            <a:spLocks noChangeShapeType="1"/>
          </p:cNvSpPr>
          <p:nvPr/>
        </p:nvSpPr>
        <p:spPr bwMode="auto">
          <a:xfrm>
            <a:off x="3505200" y="3048000"/>
            <a:ext cx="914400" cy="1524000"/>
          </a:xfrm>
          <a:prstGeom prst="line">
            <a:avLst/>
          </a:prstGeom>
          <a:noFill/>
          <a:ln w="9525">
            <a:solidFill>
              <a:schemeClr val="tx1"/>
            </a:solidFill>
            <a:round/>
            <a:headEnd/>
            <a:tailEnd/>
          </a:ln>
          <a:effectLst/>
        </p:spPr>
        <p:txBody>
          <a:bodyPr/>
          <a:lstStyle/>
          <a:p>
            <a:endParaRPr lang="en-US"/>
          </a:p>
        </p:txBody>
      </p:sp>
      <p:sp>
        <p:nvSpPr>
          <p:cNvPr id="680990" name="Line 30"/>
          <p:cNvSpPr>
            <a:spLocks noChangeShapeType="1"/>
          </p:cNvSpPr>
          <p:nvPr/>
        </p:nvSpPr>
        <p:spPr bwMode="auto">
          <a:xfrm>
            <a:off x="3505200" y="3733800"/>
            <a:ext cx="914400" cy="1524000"/>
          </a:xfrm>
          <a:prstGeom prst="line">
            <a:avLst/>
          </a:prstGeom>
          <a:noFill/>
          <a:ln w="9525">
            <a:solidFill>
              <a:schemeClr val="tx1"/>
            </a:solidFill>
            <a:round/>
            <a:headEnd/>
            <a:tailEnd/>
          </a:ln>
          <a:effectLst/>
        </p:spPr>
        <p:txBody>
          <a:bodyPr/>
          <a:lstStyle/>
          <a:p>
            <a:endParaRPr lang="en-US"/>
          </a:p>
        </p:txBody>
      </p:sp>
      <p:sp>
        <p:nvSpPr>
          <p:cNvPr id="680991" name="Line 31"/>
          <p:cNvSpPr>
            <a:spLocks noChangeShapeType="1"/>
          </p:cNvSpPr>
          <p:nvPr/>
        </p:nvSpPr>
        <p:spPr bwMode="auto">
          <a:xfrm>
            <a:off x="2133600" y="2209800"/>
            <a:ext cx="2286000" cy="1588"/>
          </a:xfrm>
          <a:prstGeom prst="line">
            <a:avLst/>
          </a:prstGeom>
          <a:noFill/>
          <a:ln w="9525">
            <a:solidFill>
              <a:schemeClr val="tx1"/>
            </a:solidFill>
            <a:prstDash val="dash"/>
            <a:round/>
            <a:headEnd/>
            <a:tailEnd/>
          </a:ln>
          <a:effectLst/>
        </p:spPr>
        <p:txBody>
          <a:bodyPr/>
          <a:lstStyle/>
          <a:p>
            <a:endParaRPr lang="en-US"/>
          </a:p>
        </p:txBody>
      </p:sp>
      <p:sp>
        <p:nvSpPr>
          <p:cNvPr id="680992" name="Line 32"/>
          <p:cNvSpPr>
            <a:spLocks noChangeShapeType="1"/>
          </p:cNvSpPr>
          <p:nvPr/>
        </p:nvSpPr>
        <p:spPr bwMode="auto">
          <a:xfrm>
            <a:off x="2133600" y="2819400"/>
            <a:ext cx="2286000" cy="1588"/>
          </a:xfrm>
          <a:prstGeom prst="line">
            <a:avLst/>
          </a:prstGeom>
          <a:noFill/>
          <a:ln w="9525">
            <a:solidFill>
              <a:schemeClr val="tx1"/>
            </a:solidFill>
            <a:prstDash val="dash"/>
            <a:round/>
            <a:headEnd/>
            <a:tailEnd/>
          </a:ln>
          <a:effectLst/>
        </p:spPr>
        <p:txBody>
          <a:bodyPr/>
          <a:lstStyle/>
          <a:p>
            <a:endParaRPr lang="en-US"/>
          </a:p>
        </p:txBody>
      </p:sp>
      <p:sp>
        <p:nvSpPr>
          <p:cNvPr id="680993" name="Line 33"/>
          <p:cNvSpPr>
            <a:spLocks noChangeShapeType="1"/>
          </p:cNvSpPr>
          <p:nvPr/>
        </p:nvSpPr>
        <p:spPr bwMode="auto">
          <a:xfrm>
            <a:off x="2133600" y="3429000"/>
            <a:ext cx="2286000" cy="1588"/>
          </a:xfrm>
          <a:prstGeom prst="line">
            <a:avLst/>
          </a:prstGeom>
          <a:noFill/>
          <a:ln w="9525">
            <a:solidFill>
              <a:schemeClr val="tx1"/>
            </a:solidFill>
            <a:prstDash val="dash"/>
            <a:round/>
            <a:headEnd/>
            <a:tailEnd/>
          </a:ln>
          <a:effectLst/>
        </p:spPr>
        <p:txBody>
          <a:bodyPr/>
          <a:lstStyle/>
          <a:p>
            <a:endParaRPr lang="en-US"/>
          </a:p>
        </p:txBody>
      </p:sp>
      <p:sp>
        <p:nvSpPr>
          <p:cNvPr id="680994" name="Line 34"/>
          <p:cNvSpPr>
            <a:spLocks noChangeShapeType="1"/>
          </p:cNvSpPr>
          <p:nvPr/>
        </p:nvSpPr>
        <p:spPr bwMode="auto">
          <a:xfrm>
            <a:off x="2133600" y="4038600"/>
            <a:ext cx="2286000" cy="1588"/>
          </a:xfrm>
          <a:prstGeom prst="line">
            <a:avLst/>
          </a:prstGeom>
          <a:noFill/>
          <a:ln w="9525">
            <a:solidFill>
              <a:schemeClr val="tx1"/>
            </a:solidFill>
            <a:prstDash val="dash"/>
            <a:round/>
            <a:headEnd/>
            <a:tailEnd/>
          </a:ln>
          <a:effectLst/>
        </p:spPr>
        <p:txBody>
          <a:bodyPr/>
          <a:lstStyle/>
          <a:p>
            <a:endParaRPr lang="en-US"/>
          </a:p>
        </p:txBody>
      </p:sp>
      <p:sp>
        <p:nvSpPr>
          <p:cNvPr id="680995" name="Rectangle 35"/>
          <p:cNvSpPr>
            <a:spLocks noChangeArrowheads="1"/>
          </p:cNvSpPr>
          <p:nvPr/>
        </p:nvSpPr>
        <p:spPr bwMode="auto">
          <a:xfrm>
            <a:off x="5791200" y="2209800"/>
            <a:ext cx="381000" cy="381000"/>
          </a:xfrm>
          <a:prstGeom prst="rect">
            <a:avLst/>
          </a:prstGeom>
          <a:solidFill>
            <a:schemeClr val="accent2"/>
          </a:solidFill>
          <a:ln w="9525">
            <a:solidFill>
              <a:schemeClr val="tx1"/>
            </a:solidFill>
            <a:miter lim="800000"/>
            <a:headEnd/>
            <a:tailEnd/>
          </a:ln>
          <a:effectLst/>
        </p:spPr>
        <p:txBody>
          <a:bodyPr wrap="none" anchor="ctr"/>
          <a:lstStyle/>
          <a:p>
            <a:pPr algn="ctr"/>
            <a:r>
              <a:rPr lang="en-US"/>
              <a:t>A1</a:t>
            </a:r>
          </a:p>
        </p:txBody>
      </p:sp>
      <p:sp>
        <p:nvSpPr>
          <p:cNvPr id="680996" name="Rectangle 36"/>
          <p:cNvSpPr>
            <a:spLocks noChangeArrowheads="1"/>
          </p:cNvSpPr>
          <p:nvPr/>
        </p:nvSpPr>
        <p:spPr bwMode="auto">
          <a:xfrm>
            <a:off x="5791200" y="2895600"/>
            <a:ext cx="381000" cy="381000"/>
          </a:xfrm>
          <a:prstGeom prst="rect">
            <a:avLst/>
          </a:prstGeom>
          <a:solidFill>
            <a:srgbClr val="008000"/>
          </a:solidFill>
          <a:ln w="9525">
            <a:solidFill>
              <a:schemeClr val="tx1"/>
            </a:solidFill>
            <a:miter lim="800000"/>
            <a:headEnd/>
            <a:tailEnd/>
          </a:ln>
          <a:effectLst/>
        </p:spPr>
        <p:txBody>
          <a:bodyPr wrap="none" anchor="ctr"/>
          <a:lstStyle/>
          <a:p>
            <a:pPr algn="ctr"/>
            <a:r>
              <a:rPr lang="en-US"/>
              <a:t>A2</a:t>
            </a:r>
          </a:p>
        </p:txBody>
      </p:sp>
      <p:sp>
        <p:nvSpPr>
          <p:cNvPr id="680997" name="Rectangle 37"/>
          <p:cNvSpPr>
            <a:spLocks noChangeArrowheads="1"/>
          </p:cNvSpPr>
          <p:nvPr/>
        </p:nvSpPr>
        <p:spPr bwMode="auto">
          <a:xfrm>
            <a:off x="5791200" y="3581400"/>
            <a:ext cx="381000" cy="381000"/>
          </a:xfrm>
          <a:prstGeom prst="rect">
            <a:avLst/>
          </a:prstGeom>
          <a:solidFill>
            <a:srgbClr val="FF0000"/>
          </a:solidFill>
          <a:ln w="9525">
            <a:solidFill>
              <a:schemeClr val="tx1"/>
            </a:solidFill>
            <a:miter lim="800000"/>
            <a:headEnd/>
            <a:tailEnd/>
          </a:ln>
          <a:effectLst/>
        </p:spPr>
        <p:txBody>
          <a:bodyPr wrap="none" anchor="ctr"/>
          <a:lstStyle/>
          <a:p>
            <a:pPr algn="ctr"/>
            <a:r>
              <a:rPr lang="en-US"/>
              <a:t>A3</a:t>
            </a:r>
          </a:p>
        </p:txBody>
      </p:sp>
      <p:sp>
        <p:nvSpPr>
          <p:cNvPr id="680998" name="Line 38"/>
          <p:cNvSpPr>
            <a:spLocks noChangeShapeType="1"/>
          </p:cNvSpPr>
          <p:nvPr/>
        </p:nvSpPr>
        <p:spPr bwMode="auto">
          <a:xfrm>
            <a:off x="4800600" y="2209800"/>
            <a:ext cx="990600" cy="152400"/>
          </a:xfrm>
          <a:prstGeom prst="line">
            <a:avLst/>
          </a:prstGeom>
          <a:noFill/>
          <a:ln w="9525">
            <a:solidFill>
              <a:schemeClr val="tx1"/>
            </a:solidFill>
            <a:round/>
            <a:headEnd/>
            <a:tailEnd/>
          </a:ln>
          <a:effectLst/>
        </p:spPr>
        <p:txBody>
          <a:bodyPr/>
          <a:lstStyle/>
          <a:p>
            <a:endParaRPr lang="en-US"/>
          </a:p>
        </p:txBody>
      </p:sp>
      <p:sp>
        <p:nvSpPr>
          <p:cNvPr id="680999" name="Line 39"/>
          <p:cNvSpPr>
            <a:spLocks noChangeShapeType="1"/>
          </p:cNvSpPr>
          <p:nvPr/>
        </p:nvSpPr>
        <p:spPr bwMode="auto">
          <a:xfrm>
            <a:off x="4800600" y="2895600"/>
            <a:ext cx="914400" cy="152400"/>
          </a:xfrm>
          <a:prstGeom prst="line">
            <a:avLst/>
          </a:prstGeom>
          <a:noFill/>
          <a:ln w="9525">
            <a:solidFill>
              <a:schemeClr val="tx1"/>
            </a:solidFill>
            <a:round/>
            <a:headEnd/>
            <a:tailEnd/>
          </a:ln>
          <a:effectLst/>
        </p:spPr>
        <p:txBody>
          <a:bodyPr/>
          <a:lstStyle/>
          <a:p>
            <a:endParaRPr lang="en-US"/>
          </a:p>
        </p:txBody>
      </p:sp>
      <p:sp>
        <p:nvSpPr>
          <p:cNvPr id="681000" name="Line 40"/>
          <p:cNvSpPr>
            <a:spLocks noChangeShapeType="1"/>
          </p:cNvSpPr>
          <p:nvPr/>
        </p:nvSpPr>
        <p:spPr bwMode="auto">
          <a:xfrm>
            <a:off x="4800600" y="3505200"/>
            <a:ext cx="990600" cy="228600"/>
          </a:xfrm>
          <a:prstGeom prst="line">
            <a:avLst/>
          </a:prstGeom>
          <a:noFill/>
          <a:ln w="9525">
            <a:solidFill>
              <a:schemeClr val="tx1"/>
            </a:solidFill>
            <a:round/>
            <a:headEnd/>
            <a:tailEnd/>
          </a:ln>
          <a:effectLst/>
        </p:spPr>
        <p:txBody>
          <a:bodyPr/>
          <a:lstStyle/>
          <a:p>
            <a:endParaRPr lang="en-US"/>
          </a:p>
        </p:txBody>
      </p:sp>
      <p:sp>
        <p:nvSpPr>
          <p:cNvPr id="681001" name="Line 41"/>
          <p:cNvSpPr>
            <a:spLocks noChangeShapeType="1"/>
          </p:cNvSpPr>
          <p:nvPr/>
        </p:nvSpPr>
        <p:spPr bwMode="auto">
          <a:xfrm flipV="1">
            <a:off x="4800600" y="3733800"/>
            <a:ext cx="990600" cy="304800"/>
          </a:xfrm>
          <a:prstGeom prst="line">
            <a:avLst/>
          </a:prstGeom>
          <a:noFill/>
          <a:ln w="9525">
            <a:solidFill>
              <a:schemeClr val="tx1"/>
            </a:solidFill>
            <a:round/>
            <a:headEnd/>
            <a:tailEnd/>
          </a:ln>
          <a:effectLst/>
        </p:spPr>
        <p:txBody>
          <a:bodyPr/>
          <a:lstStyle/>
          <a:p>
            <a:endParaRPr lang="en-US"/>
          </a:p>
        </p:txBody>
      </p:sp>
      <p:sp>
        <p:nvSpPr>
          <p:cNvPr id="681002" name="Line 42"/>
          <p:cNvSpPr>
            <a:spLocks noChangeShapeType="1"/>
          </p:cNvSpPr>
          <p:nvPr/>
        </p:nvSpPr>
        <p:spPr bwMode="auto">
          <a:xfrm flipV="1">
            <a:off x="4800600" y="3048000"/>
            <a:ext cx="990600" cy="990600"/>
          </a:xfrm>
          <a:prstGeom prst="line">
            <a:avLst/>
          </a:prstGeom>
          <a:noFill/>
          <a:ln w="9525">
            <a:solidFill>
              <a:schemeClr val="tx1"/>
            </a:solidFill>
            <a:round/>
            <a:headEnd/>
            <a:tailEnd/>
          </a:ln>
          <a:effectLst/>
        </p:spPr>
        <p:txBody>
          <a:bodyPr/>
          <a:lstStyle/>
          <a:p>
            <a:endParaRPr lang="en-US"/>
          </a:p>
        </p:txBody>
      </p:sp>
      <p:sp>
        <p:nvSpPr>
          <p:cNvPr id="681003" name="Line 43"/>
          <p:cNvSpPr>
            <a:spLocks noChangeShapeType="1"/>
          </p:cNvSpPr>
          <p:nvPr/>
        </p:nvSpPr>
        <p:spPr bwMode="auto">
          <a:xfrm flipV="1">
            <a:off x="4800600" y="2362200"/>
            <a:ext cx="990600" cy="1676400"/>
          </a:xfrm>
          <a:prstGeom prst="line">
            <a:avLst/>
          </a:prstGeom>
          <a:noFill/>
          <a:ln w="9525">
            <a:solidFill>
              <a:schemeClr val="tx1"/>
            </a:solidFill>
            <a:round/>
            <a:headEnd/>
            <a:tailEnd/>
          </a:ln>
          <a:effectLst/>
        </p:spPr>
        <p:txBody>
          <a:bodyPr/>
          <a:lstStyle/>
          <a:p>
            <a:endParaRPr lang="en-US"/>
          </a:p>
        </p:txBody>
      </p:sp>
      <p:sp>
        <p:nvSpPr>
          <p:cNvPr id="681004" name="Line 44"/>
          <p:cNvSpPr>
            <a:spLocks noChangeShapeType="1"/>
          </p:cNvSpPr>
          <p:nvPr/>
        </p:nvSpPr>
        <p:spPr bwMode="auto">
          <a:xfrm>
            <a:off x="6172200" y="2362200"/>
            <a:ext cx="914400" cy="2209800"/>
          </a:xfrm>
          <a:prstGeom prst="line">
            <a:avLst/>
          </a:prstGeom>
          <a:noFill/>
          <a:ln w="9525">
            <a:solidFill>
              <a:schemeClr val="tx1"/>
            </a:solidFill>
            <a:round/>
            <a:headEnd/>
            <a:tailEnd/>
          </a:ln>
          <a:effectLst/>
        </p:spPr>
        <p:txBody>
          <a:bodyPr/>
          <a:lstStyle/>
          <a:p>
            <a:endParaRPr lang="en-US"/>
          </a:p>
        </p:txBody>
      </p:sp>
      <p:sp>
        <p:nvSpPr>
          <p:cNvPr id="681005" name="Line 45"/>
          <p:cNvSpPr>
            <a:spLocks noChangeShapeType="1"/>
          </p:cNvSpPr>
          <p:nvPr/>
        </p:nvSpPr>
        <p:spPr bwMode="auto">
          <a:xfrm>
            <a:off x="6172200" y="3048000"/>
            <a:ext cx="914400" cy="1524000"/>
          </a:xfrm>
          <a:prstGeom prst="line">
            <a:avLst/>
          </a:prstGeom>
          <a:noFill/>
          <a:ln w="9525">
            <a:solidFill>
              <a:schemeClr val="tx1"/>
            </a:solidFill>
            <a:round/>
            <a:headEnd/>
            <a:tailEnd/>
          </a:ln>
          <a:effectLst/>
        </p:spPr>
        <p:txBody>
          <a:bodyPr/>
          <a:lstStyle/>
          <a:p>
            <a:endParaRPr lang="en-US"/>
          </a:p>
        </p:txBody>
      </p:sp>
      <p:sp>
        <p:nvSpPr>
          <p:cNvPr id="681006" name="Line 46"/>
          <p:cNvSpPr>
            <a:spLocks noChangeShapeType="1"/>
          </p:cNvSpPr>
          <p:nvPr/>
        </p:nvSpPr>
        <p:spPr bwMode="auto">
          <a:xfrm>
            <a:off x="6172200" y="3733800"/>
            <a:ext cx="914400" cy="1524000"/>
          </a:xfrm>
          <a:prstGeom prst="line">
            <a:avLst/>
          </a:prstGeom>
          <a:noFill/>
          <a:ln w="9525">
            <a:solidFill>
              <a:schemeClr val="tx1"/>
            </a:solidFill>
            <a:round/>
            <a:headEnd/>
            <a:tailEnd/>
          </a:ln>
          <a:effectLst/>
        </p:spPr>
        <p:txBody>
          <a:bodyPr/>
          <a:lstStyle/>
          <a:p>
            <a:endParaRPr lang="en-US"/>
          </a:p>
        </p:txBody>
      </p:sp>
      <p:sp>
        <p:nvSpPr>
          <p:cNvPr id="681007" name="Line 47"/>
          <p:cNvSpPr>
            <a:spLocks noChangeShapeType="1"/>
          </p:cNvSpPr>
          <p:nvPr/>
        </p:nvSpPr>
        <p:spPr bwMode="auto">
          <a:xfrm>
            <a:off x="4800600" y="2209800"/>
            <a:ext cx="2286000" cy="1588"/>
          </a:xfrm>
          <a:prstGeom prst="line">
            <a:avLst/>
          </a:prstGeom>
          <a:noFill/>
          <a:ln w="9525">
            <a:solidFill>
              <a:schemeClr val="tx1"/>
            </a:solidFill>
            <a:prstDash val="dash"/>
            <a:round/>
            <a:headEnd/>
            <a:tailEnd/>
          </a:ln>
          <a:effectLst/>
        </p:spPr>
        <p:txBody>
          <a:bodyPr/>
          <a:lstStyle/>
          <a:p>
            <a:endParaRPr lang="en-US"/>
          </a:p>
        </p:txBody>
      </p:sp>
      <p:sp>
        <p:nvSpPr>
          <p:cNvPr id="681008" name="Line 48"/>
          <p:cNvSpPr>
            <a:spLocks noChangeShapeType="1"/>
          </p:cNvSpPr>
          <p:nvPr/>
        </p:nvSpPr>
        <p:spPr bwMode="auto">
          <a:xfrm>
            <a:off x="4800600" y="2819400"/>
            <a:ext cx="2286000" cy="1588"/>
          </a:xfrm>
          <a:prstGeom prst="line">
            <a:avLst/>
          </a:prstGeom>
          <a:noFill/>
          <a:ln w="9525">
            <a:solidFill>
              <a:schemeClr val="tx1"/>
            </a:solidFill>
            <a:prstDash val="dash"/>
            <a:round/>
            <a:headEnd/>
            <a:tailEnd/>
          </a:ln>
          <a:effectLst/>
        </p:spPr>
        <p:txBody>
          <a:bodyPr/>
          <a:lstStyle/>
          <a:p>
            <a:endParaRPr lang="en-US"/>
          </a:p>
        </p:txBody>
      </p:sp>
      <p:sp>
        <p:nvSpPr>
          <p:cNvPr id="681009" name="Line 49"/>
          <p:cNvSpPr>
            <a:spLocks noChangeShapeType="1"/>
          </p:cNvSpPr>
          <p:nvPr/>
        </p:nvSpPr>
        <p:spPr bwMode="auto">
          <a:xfrm>
            <a:off x="4800600" y="3429000"/>
            <a:ext cx="2286000" cy="1588"/>
          </a:xfrm>
          <a:prstGeom prst="line">
            <a:avLst/>
          </a:prstGeom>
          <a:noFill/>
          <a:ln w="9525">
            <a:solidFill>
              <a:schemeClr val="tx1"/>
            </a:solidFill>
            <a:prstDash val="dash"/>
            <a:round/>
            <a:headEnd/>
            <a:tailEnd/>
          </a:ln>
          <a:effectLst/>
        </p:spPr>
        <p:txBody>
          <a:bodyPr/>
          <a:lstStyle/>
          <a:p>
            <a:endParaRPr lang="en-US"/>
          </a:p>
        </p:txBody>
      </p:sp>
      <p:sp>
        <p:nvSpPr>
          <p:cNvPr id="681010" name="Line 50"/>
          <p:cNvSpPr>
            <a:spLocks noChangeShapeType="1"/>
          </p:cNvSpPr>
          <p:nvPr/>
        </p:nvSpPr>
        <p:spPr bwMode="auto">
          <a:xfrm>
            <a:off x="4800600" y="4038600"/>
            <a:ext cx="2286000" cy="1588"/>
          </a:xfrm>
          <a:prstGeom prst="line">
            <a:avLst/>
          </a:prstGeom>
          <a:noFill/>
          <a:ln w="9525">
            <a:solidFill>
              <a:schemeClr val="tx1"/>
            </a:solidFill>
            <a:prstDash val="dash"/>
            <a:round/>
            <a:headEnd/>
            <a:tailEnd/>
          </a:ln>
          <a:effectLst/>
        </p:spPr>
        <p:txBody>
          <a:bodyPr/>
          <a:lstStyle/>
          <a:p>
            <a:endParaRPr lang="en-US"/>
          </a:p>
        </p:txBody>
      </p:sp>
      <p:sp>
        <p:nvSpPr>
          <p:cNvPr id="681011" name="Oval 51"/>
          <p:cNvSpPr>
            <a:spLocks noChangeArrowheads="1"/>
          </p:cNvSpPr>
          <p:nvPr/>
        </p:nvSpPr>
        <p:spPr bwMode="auto">
          <a:xfrm>
            <a:off x="7086600" y="2057400"/>
            <a:ext cx="381000" cy="381000"/>
          </a:xfrm>
          <a:prstGeom prst="ellipse">
            <a:avLst/>
          </a:prstGeom>
          <a:solidFill>
            <a:schemeClr val="accent2"/>
          </a:solidFill>
          <a:ln w="9525">
            <a:solidFill>
              <a:schemeClr val="tx1"/>
            </a:solidFill>
            <a:round/>
            <a:headEnd/>
            <a:tailEnd/>
          </a:ln>
          <a:effectLst/>
        </p:spPr>
        <p:txBody>
          <a:bodyPr wrap="none" anchor="ctr"/>
          <a:lstStyle/>
          <a:p>
            <a:pPr algn="ctr"/>
            <a:r>
              <a:rPr lang="en-US"/>
              <a:t>P</a:t>
            </a:r>
          </a:p>
        </p:txBody>
      </p:sp>
      <p:sp>
        <p:nvSpPr>
          <p:cNvPr id="681012" name="Oval 52"/>
          <p:cNvSpPr>
            <a:spLocks noChangeArrowheads="1"/>
          </p:cNvSpPr>
          <p:nvPr/>
        </p:nvSpPr>
        <p:spPr bwMode="auto">
          <a:xfrm>
            <a:off x="7086600" y="2667000"/>
            <a:ext cx="381000" cy="381000"/>
          </a:xfrm>
          <a:prstGeom prst="ellipse">
            <a:avLst/>
          </a:prstGeom>
          <a:solidFill>
            <a:srgbClr val="008000"/>
          </a:solidFill>
          <a:ln w="9525">
            <a:solidFill>
              <a:schemeClr val="tx1"/>
            </a:solidFill>
            <a:round/>
            <a:headEnd/>
            <a:tailEnd/>
          </a:ln>
          <a:effectLst/>
        </p:spPr>
        <p:txBody>
          <a:bodyPr wrap="none" anchor="ctr"/>
          <a:lstStyle/>
          <a:p>
            <a:pPr algn="ctr"/>
            <a:r>
              <a:rPr lang="en-US"/>
              <a:t>Q</a:t>
            </a:r>
          </a:p>
        </p:txBody>
      </p:sp>
      <p:sp>
        <p:nvSpPr>
          <p:cNvPr id="681013" name="Oval 53"/>
          <p:cNvSpPr>
            <a:spLocks noChangeArrowheads="1"/>
          </p:cNvSpPr>
          <p:nvPr/>
        </p:nvSpPr>
        <p:spPr bwMode="auto">
          <a:xfrm>
            <a:off x="7086600" y="3276600"/>
            <a:ext cx="381000" cy="381000"/>
          </a:xfrm>
          <a:prstGeom prst="ellipse">
            <a:avLst/>
          </a:prstGeom>
          <a:solidFill>
            <a:srgbClr val="FF0000"/>
          </a:solidFill>
          <a:ln w="9525">
            <a:solidFill>
              <a:schemeClr val="tx1"/>
            </a:solidFill>
            <a:round/>
            <a:headEnd/>
            <a:tailEnd/>
          </a:ln>
          <a:effectLst/>
        </p:spPr>
        <p:txBody>
          <a:bodyPr wrap="none" anchor="ctr"/>
          <a:lstStyle/>
          <a:p>
            <a:pPr algn="ctr"/>
            <a:r>
              <a:rPr lang="en-US"/>
              <a:t>R</a:t>
            </a:r>
          </a:p>
        </p:txBody>
      </p:sp>
      <p:sp>
        <p:nvSpPr>
          <p:cNvPr id="681014" name="Oval 54"/>
          <p:cNvSpPr>
            <a:spLocks noChangeArrowheads="1"/>
          </p:cNvSpPr>
          <p:nvPr/>
        </p:nvSpPr>
        <p:spPr bwMode="auto">
          <a:xfrm>
            <a:off x="7086600" y="5105400"/>
            <a:ext cx="381000" cy="381000"/>
          </a:xfrm>
          <a:prstGeom prst="ellipse">
            <a:avLst/>
          </a:prstGeom>
          <a:solidFill>
            <a:srgbClr val="FF0000"/>
          </a:solidFill>
          <a:ln w="9525">
            <a:solidFill>
              <a:schemeClr val="tx1"/>
            </a:solidFill>
            <a:round/>
            <a:headEnd/>
            <a:tailEnd/>
          </a:ln>
          <a:effectLst/>
        </p:spPr>
        <p:txBody>
          <a:bodyPr wrap="none" anchor="ctr"/>
          <a:lstStyle/>
          <a:p>
            <a:pPr algn="ctr"/>
            <a:r>
              <a:rPr lang="en-US"/>
              <a:t>L</a:t>
            </a:r>
          </a:p>
        </p:txBody>
      </p:sp>
      <p:sp>
        <p:nvSpPr>
          <p:cNvPr id="681015" name="Line 55"/>
          <p:cNvSpPr>
            <a:spLocks noChangeShapeType="1"/>
          </p:cNvSpPr>
          <p:nvPr/>
        </p:nvSpPr>
        <p:spPr bwMode="auto">
          <a:xfrm>
            <a:off x="4800600" y="4648200"/>
            <a:ext cx="2286000" cy="1588"/>
          </a:xfrm>
          <a:prstGeom prst="line">
            <a:avLst/>
          </a:prstGeom>
          <a:noFill/>
          <a:ln w="9525">
            <a:solidFill>
              <a:schemeClr val="tx1"/>
            </a:solidFill>
            <a:prstDash val="dash"/>
            <a:round/>
            <a:headEnd/>
            <a:tailEnd/>
          </a:ln>
          <a:effectLst/>
        </p:spPr>
        <p:txBody>
          <a:bodyPr/>
          <a:lstStyle/>
          <a:p>
            <a:endParaRPr lang="en-US"/>
          </a:p>
        </p:txBody>
      </p:sp>
      <p:sp>
        <p:nvSpPr>
          <p:cNvPr id="681016" name="Line 56"/>
          <p:cNvSpPr>
            <a:spLocks noChangeShapeType="1"/>
          </p:cNvSpPr>
          <p:nvPr/>
        </p:nvSpPr>
        <p:spPr bwMode="auto">
          <a:xfrm>
            <a:off x="4800600" y="5334000"/>
            <a:ext cx="2286000" cy="1588"/>
          </a:xfrm>
          <a:prstGeom prst="line">
            <a:avLst/>
          </a:prstGeom>
          <a:noFill/>
          <a:ln w="9525">
            <a:solidFill>
              <a:schemeClr val="tx1"/>
            </a:solidFill>
            <a:prstDash val="dash"/>
            <a:round/>
            <a:headEnd/>
            <a:tailEnd/>
          </a:ln>
          <a:effectLst/>
        </p:spPr>
        <p:txBody>
          <a:bodyPr/>
          <a:lstStyle/>
          <a:p>
            <a:endParaRPr lang="en-US"/>
          </a:p>
        </p:txBody>
      </p:sp>
      <p:sp>
        <p:nvSpPr>
          <p:cNvPr id="681017" name="Line 57"/>
          <p:cNvSpPr>
            <a:spLocks noChangeShapeType="1"/>
          </p:cNvSpPr>
          <p:nvPr/>
        </p:nvSpPr>
        <p:spPr bwMode="auto">
          <a:xfrm>
            <a:off x="4800600" y="4648200"/>
            <a:ext cx="914400" cy="381000"/>
          </a:xfrm>
          <a:prstGeom prst="line">
            <a:avLst/>
          </a:prstGeom>
          <a:noFill/>
          <a:ln w="9525">
            <a:solidFill>
              <a:schemeClr val="tx1"/>
            </a:solidFill>
            <a:round/>
            <a:headEnd/>
            <a:tailEnd/>
          </a:ln>
          <a:effectLst/>
        </p:spPr>
        <p:txBody>
          <a:bodyPr/>
          <a:lstStyle/>
          <a:p>
            <a:endParaRPr lang="en-US"/>
          </a:p>
        </p:txBody>
      </p:sp>
      <p:sp>
        <p:nvSpPr>
          <p:cNvPr id="681018" name="Line 58"/>
          <p:cNvSpPr>
            <a:spLocks noChangeShapeType="1"/>
          </p:cNvSpPr>
          <p:nvPr/>
        </p:nvSpPr>
        <p:spPr bwMode="auto">
          <a:xfrm>
            <a:off x="4800600" y="5334000"/>
            <a:ext cx="914400" cy="381000"/>
          </a:xfrm>
          <a:prstGeom prst="line">
            <a:avLst/>
          </a:prstGeom>
          <a:noFill/>
          <a:ln w="9525">
            <a:solidFill>
              <a:schemeClr val="tx1"/>
            </a:solidFill>
            <a:round/>
            <a:headEnd/>
            <a:tailEnd/>
          </a:ln>
          <a:effectLst/>
        </p:spPr>
        <p:txBody>
          <a:bodyPr/>
          <a:lstStyle/>
          <a:p>
            <a:endParaRPr lang="en-US"/>
          </a:p>
        </p:txBody>
      </p:sp>
      <p:sp>
        <p:nvSpPr>
          <p:cNvPr id="681019" name="Line 59"/>
          <p:cNvSpPr>
            <a:spLocks noChangeShapeType="1"/>
          </p:cNvSpPr>
          <p:nvPr/>
        </p:nvSpPr>
        <p:spPr bwMode="auto">
          <a:xfrm>
            <a:off x="6096000" y="5029200"/>
            <a:ext cx="990600" cy="838200"/>
          </a:xfrm>
          <a:prstGeom prst="line">
            <a:avLst/>
          </a:prstGeom>
          <a:noFill/>
          <a:ln w="9525">
            <a:solidFill>
              <a:schemeClr val="tx1"/>
            </a:solidFill>
            <a:round/>
            <a:headEnd/>
            <a:tailEnd/>
          </a:ln>
          <a:effectLst/>
        </p:spPr>
        <p:txBody>
          <a:bodyPr/>
          <a:lstStyle/>
          <a:p>
            <a:endParaRPr lang="en-US"/>
          </a:p>
        </p:txBody>
      </p:sp>
      <p:sp>
        <p:nvSpPr>
          <p:cNvPr id="681020" name="Rectangle 60"/>
          <p:cNvSpPr>
            <a:spLocks noChangeArrowheads="1"/>
          </p:cNvSpPr>
          <p:nvPr/>
        </p:nvSpPr>
        <p:spPr bwMode="auto">
          <a:xfrm>
            <a:off x="5715000" y="5562600"/>
            <a:ext cx="381000" cy="381000"/>
          </a:xfrm>
          <a:prstGeom prst="rect">
            <a:avLst/>
          </a:prstGeom>
          <a:solidFill>
            <a:srgbClr val="FF0000"/>
          </a:solidFill>
          <a:ln w="9525">
            <a:solidFill>
              <a:schemeClr val="tx1"/>
            </a:solidFill>
            <a:miter lim="800000"/>
            <a:headEnd/>
            <a:tailEnd/>
          </a:ln>
          <a:effectLst/>
        </p:spPr>
        <p:txBody>
          <a:bodyPr wrap="none" anchor="ctr"/>
          <a:lstStyle/>
          <a:p>
            <a:pPr algn="ctr"/>
            <a:r>
              <a:rPr lang="en-US"/>
              <a:t>A5</a:t>
            </a:r>
          </a:p>
        </p:txBody>
      </p:sp>
      <p:sp>
        <p:nvSpPr>
          <p:cNvPr id="681021" name="Line 61"/>
          <p:cNvSpPr>
            <a:spLocks noChangeShapeType="1"/>
          </p:cNvSpPr>
          <p:nvPr/>
        </p:nvSpPr>
        <p:spPr bwMode="auto">
          <a:xfrm>
            <a:off x="6096000" y="5791200"/>
            <a:ext cx="990600" cy="76200"/>
          </a:xfrm>
          <a:prstGeom prst="line">
            <a:avLst/>
          </a:prstGeom>
          <a:noFill/>
          <a:ln w="9525">
            <a:solidFill>
              <a:schemeClr val="tx1"/>
            </a:solidFill>
            <a:round/>
            <a:headEnd/>
            <a:tailEnd/>
          </a:ln>
          <a:effectLst/>
        </p:spPr>
        <p:txBody>
          <a:bodyPr/>
          <a:lstStyle/>
          <a:p>
            <a:endParaRPr lang="en-US"/>
          </a:p>
        </p:txBody>
      </p:sp>
      <p:grpSp>
        <p:nvGrpSpPr>
          <p:cNvPr id="2" name="Group 62"/>
          <p:cNvGrpSpPr>
            <a:grpSpLocks/>
          </p:cNvGrpSpPr>
          <p:nvPr/>
        </p:nvGrpSpPr>
        <p:grpSpPr bwMode="auto">
          <a:xfrm rot="5400000">
            <a:off x="5715001" y="4800600"/>
            <a:ext cx="381000" cy="390525"/>
            <a:chOff x="3696" y="3312"/>
            <a:chExt cx="240" cy="246"/>
          </a:xfrm>
        </p:grpSpPr>
        <p:sp>
          <p:nvSpPr>
            <p:cNvPr id="681023" name="Rectangle 63"/>
            <p:cNvSpPr>
              <a:spLocks noChangeArrowheads="1"/>
            </p:cNvSpPr>
            <p:nvPr/>
          </p:nvSpPr>
          <p:spPr bwMode="auto">
            <a:xfrm>
              <a:off x="3696" y="3312"/>
              <a:ext cx="240" cy="240"/>
            </a:xfrm>
            <a:prstGeom prst="rect">
              <a:avLst/>
            </a:prstGeom>
            <a:solidFill>
              <a:srgbClr val="008000"/>
            </a:solidFill>
            <a:ln w="9525">
              <a:solidFill>
                <a:schemeClr val="tx1"/>
              </a:solidFill>
              <a:miter lim="800000"/>
              <a:headEnd/>
              <a:tailEnd/>
            </a:ln>
            <a:effectLst/>
          </p:spPr>
          <p:txBody>
            <a:bodyPr rot="10800000" vert="eaVert" wrap="none" anchor="ctr"/>
            <a:lstStyle/>
            <a:p>
              <a:pPr algn="ctr"/>
              <a:endParaRPr lang="en-US"/>
            </a:p>
          </p:txBody>
        </p:sp>
        <p:sp>
          <p:nvSpPr>
            <p:cNvPr id="681024" name="AutoShape 64"/>
            <p:cNvSpPr>
              <a:spLocks noChangeArrowheads="1"/>
            </p:cNvSpPr>
            <p:nvPr/>
          </p:nvSpPr>
          <p:spPr bwMode="auto">
            <a:xfrm>
              <a:off x="3696" y="3318"/>
              <a:ext cx="240" cy="240"/>
            </a:xfrm>
            <a:prstGeom prst="rtTriangle">
              <a:avLst/>
            </a:prstGeom>
            <a:solidFill>
              <a:schemeClr val="accent2"/>
            </a:solidFill>
            <a:ln w="9525">
              <a:solidFill>
                <a:schemeClr val="tx1"/>
              </a:solidFill>
              <a:miter lim="800000"/>
              <a:headEnd/>
              <a:tailEnd/>
            </a:ln>
            <a:effectLst/>
          </p:spPr>
          <p:txBody>
            <a:bodyPr wrap="none" anchor="ctr"/>
            <a:lstStyle/>
            <a:p>
              <a:pPr algn="ctr"/>
              <a:endParaRPr lang="en-US"/>
            </a:p>
          </p:txBody>
        </p:sp>
      </p:grpSp>
      <p:sp>
        <p:nvSpPr>
          <p:cNvPr id="681025" name="Text Box 65"/>
          <p:cNvSpPr txBox="1">
            <a:spLocks noChangeArrowheads="1"/>
          </p:cNvSpPr>
          <p:nvPr/>
        </p:nvSpPr>
        <p:spPr bwMode="auto">
          <a:xfrm>
            <a:off x="4789488" y="914400"/>
            <a:ext cx="2525712" cy="1016000"/>
          </a:xfrm>
          <a:prstGeom prst="rect">
            <a:avLst/>
          </a:prstGeom>
          <a:noFill/>
          <a:ln w="9525">
            <a:solidFill>
              <a:schemeClr val="tx1"/>
            </a:solidFill>
            <a:miter lim="800000"/>
            <a:headEnd/>
            <a:tailEnd/>
          </a:ln>
          <a:effectLst/>
        </p:spPr>
        <p:txBody>
          <a:bodyPr wrap="none">
            <a:spAutoFit/>
          </a:bodyPr>
          <a:lstStyle/>
          <a:p>
            <a:r>
              <a:rPr lang="en-US" sz="2000"/>
              <a:t>Action Labels:</a:t>
            </a:r>
          </a:p>
          <a:p>
            <a:r>
              <a:rPr lang="en-US" sz="2000"/>
              <a:t>Conjunction of Labels </a:t>
            </a:r>
          </a:p>
          <a:p>
            <a:r>
              <a:rPr lang="en-US" sz="2000"/>
              <a:t>of Supporting Literals</a:t>
            </a:r>
          </a:p>
        </p:txBody>
      </p:sp>
      <p:sp>
        <p:nvSpPr>
          <p:cNvPr id="681026" name="Line 66"/>
          <p:cNvSpPr>
            <a:spLocks noChangeShapeType="1"/>
          </p:cNvSpPr>
          <p:nvPr/>
        </p:nvSpPr>
        <p:spPr bwMode="auto">
          <a:xfrm flipH="1">
            <a:off x="3429000" y="1905000"/>
            <a:ext cx="1295400" cy="304800"/>
          </a:xfrm>
          <a:prstGeom prst="line">
            <a:avLst/>
          </a:prstGeom>
          <a:noFill/>
          <a:ln w="9525">
            <a:solidFill>
              <a:schemeClr val="tx1"/>
            </a:solidFill>
            <a:round/>
            <a:headEnd/>
            <a:tailEnd type="triangle" w="med" len="med"/>
          </a:ln>
          <a:effectLst/>
        </p:spPr>
        <p:txBody>
          <a:bodyPr/>
          <a:lstStyle/>
          <a:p>
            <a:endParaRPr lang="en-US"/>
          </a:p>
        </p:txBody>
      </p:sp>
      <p:sp>
        <p:nvSpPr>
          <p:cNvPr id="681027" name="Text Box 67"/>
          <p:cNvSpPr txBox="1">
            <a:spLocks noChangeArrowheads="1"/>
          </p:cNvSpPr>
          <p:nvPr/>
        </p:nvSpPr>
        <p:spPr bwMode="auto">
          <a:xfrm>
            <a:off x="1320800" y="4343400"/>
            <a:ext cx="2505075" cy="1016000"/>
          </a:xfrm>
          <a:prstGeom prst="rect">
            <a:avLst/>
          </a:prstGeom>
          <a:noFill/>
          <a:ln w="9525">
            <a:solidFill>
              <a:schemeClr val="tx1"/>
            </a:solidFill>
            <a:miter lim="800000"/>
            <a:headEnd/>
            <a:tailEnd/>
          </a:ln>
          <a:effectLst/>
        </p:spPr>
        <p:txBody>
          <a:bodyPr wrap="none">
            <a:spAutoFit/>
          </a:bodyPr>
          <a:lstStyle/>
          <a:p>
            <a:r>
              <a:rPr lang="en-US" sz="2000"/>
              <a:t>Literal Labels:</a:t>
            </a:r>
          </a:p>
          <a:p>
            <a:r>
              <a:rPr lang="en-US" sz="2000"/>
              <a:t>Disjunction of Labels</a:t>
            </a:r>
          </a:p>
          <a:p>
            <a:r>
              <a:rPr lang="en-US" sz="2000"/>
              <a:t>Of Supporting Actions</a:t>
            </a:r>
          </a:p>
        </p:txBody>
      </p:sp>
      <p:sp>
        <p:nvSpPr>
          <p:cNvPr id="681028" name="Line 68"/>
          <p:cNvSpPr>
            <a:spLocks noChangeShapeType="1"/>
          </p:cNvSpPr>
          <p:nvPr/>
        </p:nvSpPr>
        <p:spPr bwMode="auto">
          <a:xfrm flipV="1">
            <a:off x="3810000" y="4711700"/>
            <a:ext cx="609600" cy="12700"/>
          </a:xfrm>
          <a:prstGeom prst="line">
            <a:avLst/>
          </a:prstGeom>
          <a:noFill/>
          <a:ln w="9525">
            <a:solidFill>
              <a:schemeClr val="tx1"/>
            </a:solidFill>
            <a:round/>
            <a:headEnd/>
            <a:tailEnd type="triangle" w="med" len="med"/>
          </a:ln>
          <a:effectLst/>
        </p:spPr>
        <p:txBody>
          <a:bodyPr/>
          <a:lstStyle/>
          <a:p>
            <a:endParaRPr lang="en-US"/>
          </a:p>
        </p:txBody>
      </p:sp>
      <p:sp>
        <p:nvSpPr>
          <p:cNvPr id="681029" name="Oval 69"/>
          <p:cNvSpPr>
            <a:spLocks noChangeArrowheads="1"/>
          </p:cNvSpPr>
          <p:nvPr/>
        </p:nvSpPr>
        <p:spPr bwMode="auto">
          <a:xfrm>
            <a:off x="25400" y="1495425"/>
            <a:ext cx="990600" cy="3276600"/>
          </a:xfrm>
          <a:prstGeom prst="ellipse">
            <a:avLst/>
          </a:prstGeom>
          <a:noFill/>
          <a:ln w="9525">
            <a:solidFill>
              <a:schemeClr val="tx1"/>
            </a:solidFill>
            <a:round/>
            <a:headEnd/>
            <a:tailEnd/>
          </a:ln>
          <a:effectLst/>
        </p:spPr>
        <p:txBody>
          <a:bodyPr wrap="none" anchor="ctr"/>
          <a:lstStyle/>
          <a:p>
            <a:endParaRPr lang="en-US"/>
          </a:p>
        </p:txBody>
      </p:sp>
      <p:sp>
        <p:nvSpPr>
          <p:cNvPr id="681030" name="Oval 70"/>
          <p:cNvSpPr>
            <a:spLocks noChangeArrowheads="1"/>
          </p:cNvSpPr>
          <p:nvPr/>
        </p:nvSpPr>
        <p:spPr bwMode="auto">
          <a:xfrm>
            <a:off x="254000" y="1647825"/>
            <a:ext cx="533400" cy="914400"/>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681031" name="Oval 71"/>
          <p:cNvSpPr>
            <a:spLocks noChangeArrowheads="1"/>
          </p:cNvSpPr>
          <p:nvPr/>
        </p:nvSpPr>
        <p:spPr bwMode="auto">
          <a:xfrm>
            <a:off x="254000" y="2638425"/>
            <a:ext cx="533400" cy="914400"/>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681032" name="Oval 72"/>
          <p:cNvSpPr>
            <a:spLocks noChangeArrowheads="1"/>
          </p:cNvSpPr>
          <p:nvPr/>
        </p:nvSpPr>
        <p:spPr bwMode="auto">
          <a:xfrm>
            <a:off x="254000" y="3629025"/>
            <a:ext cx="533400" cy="914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681033" name="Oval 73"/>
          <p:cNvSpPr>
            <a:spLocks noChangeArrowheads="1"/>
          </p:cNvSpPr>
          <p:nvPr/>
        </p:nvSpPr>
        <p:spPr bwMode="auto">
          <a:xfrm>
            <a:off x="330200" y="1709738"/>
            <a:ext cx="381000" cy="381000"/>
          </a:xfrm>
          <a:prstGeom prst="ellipse">
            <a:avLst/>
          </a:prstGeom>
          <a:solidFill>
            <a:schemeClr val="bg1"/>
          </a:solidFill>
          <a:ln w="9525">
            <a:solidFill>
              <a:schemeClr val="tx1"/>
            </a:solidFill>
            <a:round/>
            <a:headEnd/>
            <a:tailEnd/>
          </a:ln>
          <a:effectLst/>
        </p:spPr>
        <p:txBody>
          <a:bodyPr wrap="none" anchor="ctr"/>
          <a:lstStyle/>
          <a:p>
            <a:pPr algn="ctr"/>
            <a:r>
              <a:rPr lang="en-US"/>
              <a:t>P</a:t>
            </a:r>
          </a:p>
        </p:txBody>
      </p:sp>
      <p:sp>
        <p:nvSpPr>
          <p:cNvPr id="681034" name="Oval 74"/>
          <p:cNvSpPr>
            <a:spLocks noChangeArrowheads="1"/>
          </p:cNvSpPr>
          <p:nvPr/>
        </p:nvSpPr>
        <p:spPr bwMode="auto">
          <a:xfrm>
            <a:off x="330200" y="2119313"/>
            <a:ext cx="381000" cy="381000"/>
          </a:xfrm>
          <a:prstGeom prst="ellipse">
            <a:avLst/>
          </a:prstGeom>
          <a:solidFill>
            <a:schemeClr val="bg1"/>
          </a:solidFill>
          <a:ln w="9525">
            <a:solidFill>
              <a:schemeClr val="tx1"/>
            </a:solidFill>
            <a:round/>
            <a:headEnd/>
            <a:tailEnd/>
          </a:ln>
          <a:effectLst/>
        </p:spPr>
        <p:txBody>
          <a:bodyPr wrap="none" anchor="ctr"/>
          <a:lstStyle/>
          <a:p>
            <a:pPr algn="ctr"/>
            <a:r>
              <a:rPr lang="en-US"/>
              <a:t>M</a:t>
            </a:r>
          </a:p>
        </p:txBody>
      </p:sp>
      <p:sp>
        <p:nvSpPr>
          <p:cNvPr id="681035" name="Oval 75"/>
          <p:cNvSpPr>
            <a:spLocks noChangeArrowheads="1"/>
          </p:cNvSpPr>
          <p:nvPr/>
        </p:nvSpPr>
        <p:spPr bwMode="auto">
          <a:xfrm>
            <a:off x="330200" y="2686050"/>
            <a:ext cx="381000" cy="381000"/>
          </a:xfrm>
          <a:prstGeom prst="ellipse">
            <a:avLst/>
          </a:prstGeom>
          <a:solidFill>
            <a:schemeClr val="bg1"/>
          </a:solidFill>
          <a:ln w="9525">
            <a:solidFill>
              <a:schemeClr val="tx1"/>
            </a:solidFill>
            <a:round/>
            <a:headEnd/>
            <a:tailEnd/>
          </a:ln>
          <a:effectLst/>
        </p:spPr>
        <p:txBody>
          <a:bodyPr wrap="none" anchor="ctr"/>
          <a:lstStyle/>
          <a:p>
            <a:pPr algn="ctr"/>
            <a:r>
              <a:rPr lang="en-US"/>
              <a:t>Q</a:t>
            </a:r>
          </a:p>
        </p:txBody>
      </p:sp>
      <p:sp>
        <p:nvSpPr>
          <p:cNvPr id="681036" name="Oval 76"/>
          <p:cNvSpPr>
            <a:spLocks noChangeArrowheads="1"/>
          </p:cNvSpPr>
          <p:nvPr/>
        </p:nvSpPr>
        <p:spPr bwMode="auto">
          <a:xfrm>
            <a:off x="330200" y="3095625"/>
            <a:ext cx="381000" cy="381000"/>
          </a:xfrm>
          <a:prstGeom prst="ellipse">
            <a:avLst/>
          </a:prstGeom>
          <a:solidFill>
            <a:schemeClr val="bg1"/>
          </a:solidFill>
          <a:ln w="9525">
            <a:solidFill>
              <a:schemeClr val="tx1"/>
            </a:solidFill>
            <a:round/>
            <a:headEnd/>
            <a:tailEnd/>
          </a:ln>
          <a:effectLst/>
        </p:spPr>
        <p:txBody>
          <a:bodyPr wrap="none" anchor="ctr"/>
          <a:lstStyle/>
          <a:p>
            <a:pPr algn="ctr"/>
            <a:r>
              <a:rPr lang="en-US"/>
              <a:t>M</a:t>
            </a:r>
          </a:p>
        </p:txBody>
      </p:sp>
      <p:sp>
        <p:nvSpPr>
          <p:cNvPr id="681037" name="Oval 77"/>
          <p:cNvSpPr>
            <a:spLocks noChangeArrowheads="1"/>
          </p:cNvSpPr>
          <p:nvPr/>
        </p:nvSpPr>
        <p:spPr bwMode="auto">
          <a:xfrm>
            <a:off x="330200" y="3705225"/>
            <a:ext cx="381000" cy="381000"/>
          </a:xfrm>
          <a:prstGeom prst="ellipse">
            <a:avLst/>
          </a:prstGeom>
          <a:solidFill>
            <a:schemeClr val="bg1"/>
          </a:solidFill>
          <a:ln w="9525">
            <a:solidFill>
              <a:schemeClr val="tx1"/>
            </a:solidFill>
            <a:round/>
            <a:headEnd/>
            <a:tailEnd/>
          </a:ln>
          <a:effectLst/>
        </p:spPr>
        <p:txBody>
          <a:bodyPr wrap="none" anchor="ctr"/>
          <a:lstStyle/>
          <a:p>
            <a:pPr algn="ctr"/>
            <a:r>
              <a:rPr lang="en-US"/>
              <a:t>R</a:t>
            </a:r>
          </a:p>
        </p:txBody>
      </p:sp>
      <p:sp>
        <p:nvSpPr>
          <p:cNvPr id="681038" name="Oval 78"/>
          <p:cNvSpPr>
            <a:spLocks noChangeArrowheads="1"/>
          </p:cNvSpPr>
          <p:nvPr/>
        </p:nvSpPr>
        <p:spPr bwMode="auto">
          <a:xfrm>
            <a:off x="330200" y="4114800"/>
            <a:ext cx="381000" cy="381000"/>
          </a:xfrm>
          <a:prstGeom prst="ellipse">
            <a:avLst/>
          </a:prstGeom>
          <a:solidFill>
            <a:schemeClr val="bg1"/>
          </a:solidFill>
          <a:ln w="9525">
            <a:solidFill>
              <a:schemeClr val="tx1"/>
            </a:solidFill>
            <a:round/>
            <a:headEnd/>
            <a:tailEnd/>
          </a:ln>
          <a:effectLst/>
        </p:spPr>
        <p:txBody>
          <a:bodyPr wrap="none" anchor="ctr"/>
          <a:lstStyle/>
          <a:p>
            <a:pPr algn="ctr"/>
            <a:r>
              <a:rPr lang="en-US"/>
              <a:t>M</a:t>
            </a:r>
          </a:p>
        </p:txBody>
      </p:sp>
      <p:sp>
        <p:nvSpPr>
          <p:cNvPr id="681039" name="Text Box 79"/>
          <p:cNvSpPr txBox="1">
            <a:spLocks noChangeArrowheads="1"/>
          </p:cNvSpPr>
          <p:nvPr/>
        </p:nvSpPr>
        <p:spPr bwMode="auto">
          <a:xfrm>
            <a:off x="4419600" y="4419600"/>
            <a:ext cx="404813" cy="457200"/>
          </a:xfrm>
          <a:prstGeom prst="rect">
            <a:avLst/>
          </a:prstGeom>
          <a:noFill/>
          <a:ln w="9525">
            <a:noFill/>
            <a:miter lim="800000"/>
            <a:headEnd/>
            <a:tailEnd/>
          </a:ln>
          <a:effectLst/>
        </p:spPr>
        <p:txBody>
          <a:bodyPr wrap="none">
            <a:spAutoFit/>
          </a:bodyPr>
          <a:lstStyle/>
          <a:p>
            <a:r>
              <a:rPr lang="en-US"/>
              <a:t>K</a:t>
            </a:r>
          </a:p>
        </p:txBody>
      </p:sp>
      <p:sp>
        <p:nvSpPr>
          <p:cNvPr id="681040" name="Text Box 80"/>
          <p:cNvSpPr txBox="1">
            <a:spLocks noChangeArrowheads="1"/>
          </p:cNvSpPr>
          <p:nvPr/>
        </p:nvSpPr>
        <p:spPr bwMode="auto">
          <a:xfrm>
            <a:off x="7086600" y="4495800"/>
            <a:ext cx="184150" cy="457200"/>
          </a:xfrm>
          <a:prstGeom prst="rect">
            <a:avLst/>
          </a:prstGeom>
          <a:noFill/>
          <a:ln w="9525">
            <a:noFill/>
            <a:miter lim="800000"/>
            <a:headEnd/>
            <a:tailEnd/>
          </a:ln>
          <a:effectLst/>
        </p:spPr>
        <p:txBody>
          <a:bodyPr wrap="none">
            <a:spAutoFit/>
          </a:bodyPr>
          <a:lstStyle/>
          <a:p>
            <a:endParaRPr lang="en-US"/>
          </a:p>
        </p:txBody>
      </p:sp>
      <p:sp>
        <p:nvSpPr>
          <p:cNvPr id="681041" name="Text Box 81"/>
          <p:cNvSpPr txBox="1">
            <a:spLocks noChangeArrowheads="1"/>
          </p:cNvSpPr>
          <p:nvPr/>
        </p:nvSpPr>
        <p:spPr bwMode="auto">
          <a:xfrm>
            <a:off x="5638800" y="4800600"/>
            <a:ext cx="557213" cy="457200"/>
          </a:xfrm>
          <a:prstGeom prst="rect">
            <a:avLst/>
          </a:prstGeom>
          <a:noFill/>
          <a:ln w="9525">
            <a:noFill/>
            <a:miter lim="800000"/>
            <a:headEnd/>
            <a:tailEnd/>
          </a:ln>
          <a:effectLst/>
        </p:spPr>
        <p:txBody>
          <a:bodyPr wrap="none">
            <a:spAutoFit/>
          </a:bodyPr>
          <a:lstStyle/>
          <a:p>
            <a:r>
              <a:rPr lang="en-US"/>
              <a:t>A4</a:t>
            </a:r>
          </a:p>
        </p:txBody>
      </p:sp>
      <p:sp>
        <p:nvSpPr>
          <p:cNvPr id="681042" name="Text Box 82"/>
          <p:cNvSpPr txBox="1">
            <a:spLocks noChangeArrowheads="1"/>
          </p:cNvSpPr>
          <p:nvPr/>
        </p:nvSpPr>
        <p:spPr bwMode="auto">
          <a:xfrm>
            <a:off x="7062788" y="5664200"/>
            <a:ext cx="404812" cy="457200"/>
          </a:xfrm>
          <a:prstGeom prst="rect">
            <a:avLst/>
          </a:prstGeom>
          <a:noFill/>
          <a:ln w="9525">
            <a:noFill/>
            <a:miter lim="800000"/>
            <a:headEnd/>
            <a:tailEnd/>
          </a:ln>
          <a:effectLst/>
        </p:spPr>
        <p:txBody>
          <a:bodyPr wrap="none">
            <a:spAutoFit/>
          </a:bodyPr>
          <a:lstStyle/>
          <a:p>
            <a:r>
              <a:rPr lang="en-US"/>
              <a:t>G</a:t>
            </a:r>
          </a:p>
        </p:txBody>
      </p:sp>
      <p:pic>
        <p:nvPicPr>
          <p:cNvPr id="681043" name="Picture 83"/>
          <p:cNvPicPr>
            <a:picLocks noChangeAspect="1" noChangeArrowheads="1"/>
          </p:cNvPicPr>
          <p:nvPr/>
        </p:nvPicPr>
        <p:blipFill>
          <a:blip r:embed="rId6" cstate="print"/>
          <a:srcRect/>
          <a:stretch>
            <a:fillRect/>
          </a:stretch>
        </p:blipFill>
        <p:spPr bwMode="auto">
          <a:xfrm>
            <a:off x="7091363" y="4495800"/>
            <a:ext cx="400050" cy="390525"/>
          </a:xfrm>
          <a:prstGeom prst="rect">
            <a:avLst/>
          </a:prstGeom>
          <a:noFill/>
          <a:ln w="9525">
            <a:noFill/>
            <a:miter lim="800000"/>
            <a:headEnd/>
            <a:tailEnd/>
          </a:ln>
        </p:spPr>
      </p:pic>
      <p:sp>
        <p:nvSpPr>
          <p:cNvPr id="681044" name="Text Box 84"/>
          <p:cNvSpPr txBox="1">
            <a:spLocks noChangeArrowheads="1"/>
          </p:cNvSpPr>
          <p:nvPr/>
        </p:nvSpPr>
        <p:spPr bwMode="auto">
          <a:xfrm>
            <a:off x="7086600" y="4460875"/>
            <a:ext cx="404813" cy="457200"/>
          </a:xfrm>
          <a:prstGeom prst="rect">
            <a:avLst/>
          </a:prstGeom>
          <a:noFill/>
          <a:ln w="9525">
            <a:noFill/>
            <a:miter lim="800000"/>
            <a:headEnd/>
            <a:tailEnd/>
          </a:ln>
          <a:effectLst/>
        </p:spPr>
        <p:txBody>
          <a:bodyPr wrap="none">
            <a:spAutoFit/>
          </a:bodyPr>
          <a:lstStyle/>
          <a:p>
            <a:r>
              <a:rPr lang="en-US"/>
              <a:t>K</a:t>
            </a:r>
          </a:p>
        </p:txBody>
      </p:sp>
      <p:sp>
        <p:nvSpPr>
          <p:cNvPr id="681045" name="Rectangle 85"/>
          <p:cNvSpPr>
            <a:spLocks noChangeArrowheads="1"/>
          </p:cNvSpPr>
          <p:nvPr/>
        </p:nvSpPr>
        <p:spPr bwMode="auto">
          <a:xfrm>
            <a:off x="5791200" y="2209800"/>
            <a:ext cx="381000" cy="381000"/>
          </a:xfrm>
          <a:prstGeom prst="rect">
            <a:avLst/>
          </a:prstGeom>
          <a:solidFill>
            <a:schemeClr val="accent2"/>
          </a:solidFill>
          <a:ln w="9525">
            <a:solidFill>
              <a:schemeClr val="tx1"/>
            </a:solidFill>
            <a:miter lim="800000"/>
            <a:headEnd/>
            <a:tailEnd/>
          </a:ln>
          <a:effectLst/>
        </p:spPr>
        <p:txBody>
          <a:bodyPr wrap="none" anchor="ctr"/>
          <a:lstStyle/>
          <a:p>
            <a:pPr algn="ctr"/>
            <a:r>
              <a:rPr lang="en-US"/>
              <a:t>A1</a:t>
            </a:r>
          </a:p>
        </p:txBody>
      </p:sp>
      <p:sp>
        <p:nvSpPr>
          <p:cNvPr id="681046" name="Rectangle 86"/>
          <p:cNvSpPr>
            <a:spLocks noChangeArrowheads="1"/>
          </p:cNvSpPr>
          <p:nvPr/>
        </p:nvSpPr>
        <p:spPr bwMode="auto">
          <a:xfrm>
            <a:off x="5791200" y="2895600"/>
            <a:ext cx="381000" cy="381000"/>
          </a:xfrm>
          <a:prstGeom prst="rect">
            <a:avLst/>
          </a:prstGeom>
          <a:solidFill>
            <a:srgbClr val="008000"/>
          </a:solidFill>
          <a:ln w="9525">
            <a:solidFill>
              <a:schemeClr val="tx1"/>
            </a:solidFill>
            <a:miter lim="800000"/>
            <a:headEnd/>
            <a:tailEnd/>
          </a:ln>
          <a:effectLst/>
        </p:spPr>
        <p:txBody>
          <a:bodyPr wrap="none" anchor="ctr"/>
          <a:lstStyle/>
          <a:p>
            <a:pPr algn="ctr"/>
            <a:r>
              <a:rPr lang="en-US"/>
              <a:t>A2</a:t>
            </a:r>
          </a:p>
        </p:txBody>
      </p:sp>
      <p:sp>
        <p:nvSpPr>
          <p:cNvPr id="681047" name="Rectangle 87"/>
          <p:cNvSpPr>
            <a:spLocks noChangeArrowheads="1"/>
          </p:cNvSpPr>
          <p:nvPr/>
        </p:nvSpPr>
        <p:spPr bwMode="auto">
          <a:xfrm>
            <a:off x="5791200" y="3581400"/>
            <a:ext cx="381000" cy="381000"/>
          </a:xfrm>
          <a:prstGeom prst="rect">
            <a:avLst/>
          </a:prstGeom>
          <a:solidFill>
            <a:srgbClr val="FF0000"/>
          </a:solidFill>
          <a:ln w="9525">
            <a:solidFill>
              <a:schemeClr val="tx1"/>
            </a:solidFill>
            <a:miter lim="800000"/>
            <a:headEnd/>
            <a:tailEnd/>
          </a:ln>
          <a:effectLst/>
        </p:spPr>
        <p:txBody>
          <a:bodyPr wrap="none" anchor="ctr"/>
          <a:lstStyle/>
          <a:p>
            <a:pPr algn="ctr"/>
            <a:r>
              <a:rPr lang="en-US"/>
              <a:t>A3</a:t>
            </a:r>
          </a:p>
        </p:txBody>
      </p:sp>
      <p:sp>
        <p:nvSpPr>
          <p:cNvPr id="681048" name="Line 88"/>
          <p:cNvSpPr>
            <a:spLocks noChangeShapeType="1"/>
          </p:cNvSpPr>
          <p:nvPr/>
        </p:nvSpPr>
        <p:spPr bwMode="auto">
          <a:xfrm>
            <a:off x="4800600" y="2209800"/>
            <a:ext cx="990600" cy="152400"/>
          </a:xfrm>
          <a:prstGeom prst="line">
            <a:avLst/>
          </a:prstGeom>
          <a:noFill/>
          <a:ln w="9525">
            <a:solidFill>
              <a:schemeClr val="tx1"/>
            </a:solidFill>
            <a:round/>
            <a:headEnd/>
            <a:tailEnd/>
          </a:ln>
          <a:effectLst/>
        </p:spPr>
        <p:txBody>
          <a:bodyPr/>
          <a:lstStyle/>
          <a:p>
            <a:endParaRPr lang="en-US"/>
          </a:p>
        </p:txBody>
      </p:sp>
      <p:sp>
        <p:nvSpPr>
          <p:cNvPr id="681049" name="Line 89"/>
          <p:cNvSpPr>
            <a:spLocks noChangeShapeType="1"/>
          </p:cNvSpPr>
          <p:nvPr/>
        </p:nvSpPr>
        <p:spPr bwMode="auto">
          <a:xfrm>
            <a:off x="4800600" y="2895600"/>
            <a:ext cx="914400" cy="152400"/>
          </a:xfrm>
          <a:prstGeom prst="line">
            <a:avLst/>
          </a:prstGeom>
          <a:noFill/>
          <a:ln w="9525">
            <a:solidFill>
              <a:schemeClr val="tx1"/>
            </a:solidFill>
            <a:round/>
            <a:headEnd/>
            <a:tailEnd/>
          </a:ln>
          <a:effectLst/>
        </p:spPr>
        <p:txBody>
          <a:bodyPr/>
          <a:lstStyle/>
          <a:p>
            <a:endParaRPr lang="en-US"/>
          </a:p>
        </p:txBody>
      </p:sp>
      <p:sp>
        <p:nvSpPr>
          <p:cNvPr id="681050" name="Line 90"/>
          <p:cNvSpPr>
            <a:spLocks noChangeShapeType="1"/>
          </p:cNvSpPr>
          <p:nvPr/>
        </p:nvSpPr>
        <p:spPr bwMode="auto">
          <a:xfrm>
            <a:off x="4800600" y="3505200"/>
            <a:ext cx="990600" cy="228600"/>
          </a:xfrm>
          <a:prstGeom prst="line">
            <a:avLst/>
          </a:prstGeom>
          <a:noFill/>
          <a:ln w="9525">
            <a:solidFill>
              <a:schemeClr val="tx1"/>
            </a:solidFill>
            <a:round/>
            <a:headEnd/>
            <a:tailEnd/>
          </a:ln>
          <a:effectLst/>
        </p:spPr>
        <p:txBody>
          <a:bodyPr/>
          <a:lstStyle/>
          <a:p>
            <a:endParaRPr lang="en-US"/>
          </a:p>
        </p:txBody>
      </p:sp>
      <p:sp>
        <p:nvSpPr>
          <p:cNvPr id="681051" name="Line 91"/>
          <p:cNvSpPr>
            <a:spLocks noChangeShapeType="1"/>
          </p:cNvSpPr>
          <p:nvPr/>
        </p:nvSpPr>
        <p:spPr bwMode="auto">
          <a:xfrm flipV="1">
            <a:off x="4800600" y="3733800"/>
            <a:ext cx="990600" cy="304800"/>
          </a:xfrm>
          <a:prstGeom prst="line">
            <a:avLst/>
          </a:prstGeom>
          <a:noFill/>
          <a:ln w="9525">
            <a:solidFill>
              <a:schemeClr val="tx1"/>
            </a:solidFill>
            <a:round/>
            <a:headEnd/>
            <a:tailEnd/>
          </a:ln>
          <a:effectLst/>
        </p:spPr>
        <p:txBody>
          <a:bodyPr/>
          <a:lstStyle/>
          <a:p>
            <a:endParaRPr lang="en-US"/>
          </a:p>
        </p:txBody>
      </p:sp>
      <p:sp>
        <p:nvSpPr>
          <p:cNvPr id="681052" name="Line 92"/>
          <p:cNvSpPr>
            <a:spLocks noChangeShapeType="1"/>
          </p:cNvSpPr>
          <p:nvPr/>
        </p:nvSpPr>
        <p:spPr bwMode="auto">
          <a:xfrm flipV="1">
            <a:off x="4800600" y="3048000"/>
            <a:ext cx="990600" cy="990600"/>
          </a:xfrm>
          <a:prstGeom prst="line">
            <a:avLst/>
          </a:prstGeom>
          <a:noFill/>
          <a:ln w="9525">
            <a:solidFill>
              <a:schemeClr val="tx1"/>
            </a:solidFill>
            <a:round/>
            <a:headEnd/>
            <a:tailEnd/>
          </a:ln>
          <a:effectLst/>
        </p:spPr>
        <p:txBody>
          <a:bodyPr/>
          <a:lstStyle/>
          <a:p>
            <a:endParaRPr lang="en-US"/>
          </a:p>
        </p:txBody>
      </p:sp>
      <p:sp>
        <p:nvSpPr>
          <p:cNvPr id="681053" name="Line 93"/>
          <p:cNvSpPr>
            <a:spLocks noChangeShapeType="1"/>
          </p:cNvSpPr>
          <p:nvPr/>
        </p:nvSpPr>
        <p:spPr bwMode="auto">
          <a:xfrm flipV="1">
            <a:off x="4800600" y="2362200"/>
            <a:ext cx="990600" cy="1676400"/>
          </a:xfrm>
          <a:prstGeom prst="line">
            <a:avLst/>
          </a:prstGeom>
          <a:noFill/>
          <a:ln w="9525">
            <a:solidFill>
              <a:schemeClr val="tx1"/>
            </a:solidFill>
            <a:round/>
            <a:headEnd/>
            <a:tailEnd/>
          </a:ln>
          <a:effectLst/>
        </p:spPr>
        <p:txBody>
          <a:bodyPr/>
          <a:lstStyle/>
          <a:p>
            <a:endParaRPr lang="en-US"/>
          </a:p>
        </p:txBody>
      </p:sp>
      <p:sp>
        <p:nvSpPr>
          <p:cNvPr id="681054" name="Line 94"/>
          <p:cNvSpPr>
            <a:spLocks noChangeShapeType="1"/>
          </p:cNvSpPr>
          <p:nvPr/>
        </p:nvSpPr>
        <p:spPr bwMode="auto">
          <a:xfrm>
            <a:off x="4800600" y="2209800"/>
            <a:ext cx="2286000" cy="1588"/>
          </a:xfrm>
          <a:prstGeom prst="line">
            <a:avLst/>
          </a:prstGeom>
          <a:noFill/>
          <a:ln w="9525">
            <a:solidFill>
              <a:schemeClr val="tx1"/>
            </a:solidFill>
            <a:prstDash val="dash"/>
            <a:round/>
            <a:headEnd/>
            <a:tailEnd/>
          </a:ln>
          <a:effectLst/>
        </p:spPr>
        <p:txBody>
          <a:bodyPr/>
          <a:lstStyle/>
          <a:p>
            <a:endParaRPr lang="en-US"/>
          </a:p>
        </p:txBody>
      </p:sp>
      <p:sp>
        <p:nvSpPr>
          <p:cNvPr id="681055" name="Line 95"/>
          <p:cNvSpPr>
            <a:spLocks noChangeShapeType="1"/>
          </p:cNvSpPr>
          <p:nvPr/>
        </p:nvSpPr>
        <p:spPr bwMode="auto">
          <a:xfrm>
            <a:off x="4800600" y="2819400"/>
            <a:ext cx="2286000" cy="1588"/>
          </a:xfrm>
          <a:prstGeom prst="line">
            <a:avLst/>
          </a:prstGeom>
          <a:noFill/>
          <a:ln w="9525">
            <a:solidFill>
              <a:schemeClr val="tx1"/>
            </a:solidFill>
            <a:prstDash val="dash"/>
            <a:round/>
            <a:headEnd/>
            <a:tailEnd/>
          </a:ln>
          <a:effectLst/>
        </p:spPr>
        <p:txBody>
          <a:bodyPr/>
          <a:lstStyle/>
          <a:p>
            <a:endParaRPr lang="en-US"/>
          </a:p>
        </p:txBody>
      </p:sp>
      <p:sp>
        <p:nvSpPr>
          <p:cNvPr id="681056" name="Line 96"/>
          <p:cNvSpPr>
            <a:spLocks noChangeShapeType="1"/>
          </p:cNvSpPr>
          <p:nvPr/>
        </p:nvSpPr>
        <p:spPr bwMode="auto">
          <a:xfrm>
            <a:off x="4800600" y="3429000"/>
            <a:ext cx="2286000" cy="1588"/>
          </a:xfrm>
          <a:prstGeom prst="line">
            <a:avLst/>
          </a:prstGeom>
          <a:noFill/>
          <a:ln w="9525">
            <a:solidFill>
              <a:schemeClr val="tx1"/>
            </a:solidFill>
            <a:prstDash val="dash"/>
            <a:round/>
            <a:headEnd/>
            <a:tailEnd/>
          </a:ln>
          <a:effectLst/>
        </p:spPr>
        <p:txBody>
          <a:bodyPr/>
          <a:lstStyle/>
          <a:p>
            <a:endParaRPr lang="en-US"/>
          </a:p>
        </p:txBody>
      </p:sp>
      <p:sp>
        <p:nvSpPr>
          <p:cNvPr id="681057" name="Line 97"/>
          <p:cNvSpPr>
            <a:spLocks noChangeShapeType="1"/>
          </p:cNvSpPr>
          <p:nvPr/>
        </p:nvSpPr>
        <p:spPr bwMode="auto">
          <a:xfrm>
            <a:off x="4800600" y="4038600"/>
            <a:ext cx="2286000" cy="1588"/>
          </a:xfrm>
          <a:prstGeom prst="line">
            <a:avLst/>
          </a:prstGeom>
          <a:noFill/>
          <a:ln w="9525">
            <a:solidFill>
              <a:schemeClr val="tx1"/>
            </a:solidFill>
            <a:prstDash val="dash"/>
            <a:round/>
            <a:headEnd/>
            <a:tailEnd/>
          </a:ln>
          <a:effectLst/>
        </p:spPr>
        <p:txBody>
          <a:bodyPr/>
          <a:lstStyle/>
          <a:p>
            <a:endParaRPr lang="en-US"/>
          </a:p>
        </p:txBody>
      </p:sp>
      <p:sp>
        <p:nvSpPr>
          <p:cNvPr id="681058" name="Oval 98"/>
          <p:cNvSpPr>
            <a:spLocks noChangeArrowheads="1"/>
          </p:cNvSpPr>
          <p:nvPr/>
        </p:nvSpPr>
        <p:spPr bwMode="auto">
          <a:xfrm>
            <a:off x="7086600" y="2057400"/>
            <a:ext cx="381000" cy="381000"/>
          </a:xfrm>
          <a:prstGeom prst="ellipse">
            <a:avLst/>
          </a:prstGeom>
          <a:solidFill>
            <a:schemeClr val="accent2"/>
          </a:solidFill>
          <a:ln w="9525">
            <a:solidFill>
              <a:schemeClr val="tx1"/>
            </a:solidFill>
            <a:round/>
            <a:headEnd/>
            <a:tailEnd/>
          </a:ln>
          <a:effectLst/>
        </p:spPr>
        <p:txBody>
          <a:bodyPr wrap="none" anchor="ctr"/>
          <a:lstStyle/>
          <a:p>
            <a:pPr algn="ctr"/>
            <a:r>
              <a:rPr lang="en-US"/>
              <a:t>P</a:t>
            </a:r>
          </a:p>
        </p:txBody>
      </p:sp>
      <p:sp>
        <p:nvSpPr>
          <p:cNvPr id="681059" name="Oval 99"/>
          <p:cNvSpPr>
            <a:spLocks noChangeArrowheads="1"/>
          </p:cNvSpPr>
          <p:nvPr/>
        </p:nvSpPr>
        <p:spPr bwMode="auto">
          <a:xfrm>
            <a:off x="7086600" y="2667000"/>
            <a:ext cx="381000" cy="381000"/>
          </a:xfrm>
          <a:prstGeom prst="ellipse">
            <a:avLst/>
          </a:prstGeom>
          <a:solidFill>
            <a:srgbClr val="008000"/>
          </a:solidFill>
          <a:ln w="9525">
            <a:solidFill>
              <a:schemeClr val="tx1"/>
            </a:solidFill>
            <a:round/>
            <a:headEnd/>
            <a:tailEnd/>
          </a:ln>
          <a:effectLst/>
        </p:spPr>
        <p:txBody>
          <a:bodyPr wrap="none" anchor="ctr"/>
          <a:lstStyle/>
          <a:p>
            <a:pPr algn="ctr"/>
            <a:r>
              <a:rPr lang="en-US"/>
              <a:t>Q</a:t>
            </a:r>
          </a:p>
        </p:txBody>
      </p:sp>
      <p:sp>
        <p:nvSpPr>
          <p:cNvPr id="681060" name="Oval 100"/>
          <p:cNvSpPr>
            <a:spLocks noChangeArrowheads="1"/>
          </p:cNvSpPr>
          <p:nvPr/>
        </p:nvSpPr>
        <p:spPr bwMode="auto">
          <a:xfrm>
            <a:off x="7086600" y="3276600"/>
            <a:ext cx="381000" cy="381000"/>
          </a:xfrm>
          <a:prstGeom prst="ellipse">
            <a:avLst/>
          </a:prstGeom>
          <a:solidFill>
            <a:srgbClr val="FF0000"/>
          </a:solidFill>
          <a:ln w="9525">
            <a:solidFill>
              <a:schemeClr val="tx1"/>
            </a:solidFill>
            <a:round/>
            <a:headEnd/>
            <a:tailEnd/>
          </a:ln>
          <a:effectLst/>
        </p:spPr>
        <p:txBody>
          <a:bodyPr wrap="none" anchor="ctr"/>
          <a:lstStyle/>
          <a:p>
            <a:pPr algn="ctr"/>
            <a:r>
              <a:rPr lang="en-US"/>
              <a:t>R</a:t>
            </a:r>
          </a:p>
        </p:txBody>
      </p:sp>
      <p:sp>
        <p:nvSpPr>
          <p:cNvPr id="681061" name="Oval 101"/>
          <p:cNvSpPr>
            <a:spLocks noChangeArrowheads="1"/>
          </p:cNvSpPr>
          <p:nvPr/>
        </p:nvSpPr>
        <p:spPr bwMode="auto">
          <a:xfrm>
            <a:off x="7086600" y="3848100"/>
            <a:ext cx="381000" cy="381000"/>
          </a:xfrm>
          <a:prstGeom prst="ellipse">
            <a:avLst/>
          </a:prstGeom>
          <a:noFill/>
          <a:ln w="9525">
            <a:solidFill>
              <a:schemeClr val="tx1"/>
            </a:solidFill>
            <a:round/>
            <a:headEnd/>
            <a:tailEnd/>
          </a:ln>
          <a:effectLst/>
        </p:spPr>
        <p:txBody>
          <a:bodyPr wrap="none" anchor="ctr"/>
          <a:lstStyle/>
          <a:p>
            <a:pPr algn="ctr"/>
            <a:r>
              <a:rPr lang="en-US"/>
              <a:t>M</a:t>
            </a:r>
          </a:p>
        </p:txBody>
      </p:sp>
      <p:sp>
        <p:nvSpPr>
          <p:cNvPr id="681062" name="Oval 102"/>
          <p:cNvSpPr>
            <a:spLocks noChangeArrowheads="1"/>
          </p:cNvSpPr>
          <p:nvPr/>
        </p:nvSpPr>
        <p:spPr bwMode="auto">
          <a:xfrm>
            <a:off x="7086600" y="5689600"/>
            <a:ext cx="381000" cy="381000"/>
          </a:xfrm>
          <a:prstGeom prst="ellipse">
            <a:avLst/>
          </a:prstGeom>
          <a:solidFill>
            <a:schemeClr val="bg2"/>
          </a:solidFill>
          <a:ln w="9525">
            <a:solidFill>
              <a:schemeClr val="tx1"/>
            </a:solidFill>
            <a:round/>
            <a:headEnd/>
            <a:tailEnd/>
          </a:ln>
          <a:effectLst/>
        </p:spPr>
        <p:txBody>
          <a:bodyPr wrap="none" anchor="ctr"/>
          <a:lstStyle/>
          <a:p>
            <a:pPr algn="ctr"/>
            <a:r>
              <a:rPr lang="en-US"/>
              <a:t>G</a:t>
            </a:r>
          </a:p>
        </p:txBody>
      </p:sp>
      <p:sp>
        <p:nvSpPr>
          <p:cNvPr id="681063" name="Rectangle 103"/>
          <p:cNvSpPr>
            <a:spLocks noChangeArrowheads="1"/>
          </p:cNvSpPr>
          <p:nvPr/>
        </p:nvSpPr>
        <p:spPr bwMode="auto">
          <a:xfrm>
            <a:off x="5715000" y="5562600"/>
            <a:ext cx="381000" cy="381000"/>
          </a:xfrm>
          <a:prstGeom prst="rect">
            <a:avLst/>
          </a:prstGeom>
          <a:solidFill>
            <a:schemeClr val="bg2"/>
          </a:solidFill>
          <a:ln w="9525">
            <a:solidFill>
              <a:schemeClr val="tx1"/>
            </a:solidFill>
            <a:miter lim="800000"/>
            <a:headEnd/>
            <a:tailEnd/>
          </a:ln>
          <a:effectLst/>
        </p:spPr>
        <p:txBody>
          <a:bodyPr wrap="none" anchor="ctr"/>
          <a:lstStyle/>
          <a:p>
            <a:pPr algn="ctr"/>
            <a:r>
              <a:rPr lang="en-US"/>
              <a:t>A5</a:t>
            </a:r>
          </a:p>
        </p:txBody>
      </p:sp>
      <p:sp>
        <p:nvSpPr>
          <p:cNvPr id="681064" name="Rectangle 104"/>
          <p:cNvSpPr>
            <a:spLocks noChangeArrowheads="1"/>
          </p:cNvSpPr>
          <p:nvPr/>
        </p:nvSpPr>
        <p:spPr bwMode="auto">
          <a:xfrm>
            <a:off x="5721350" y="4800600"/>
            <a:ext cx="381000" cy="381000"/>
          </a:xfrm>
          <a:prstGeom prst="rect">
            <a:avLst/>
          </a:prstGeom>
          <a:solidFill>
            <a:schemeClr val="bg2"/>
          </a:solidFill>
          <a:ln w="9525">
            <a:solidFill>
              <a:schemeClr val="tx1"/>
            </a:solidFill>
            <a:miter lim="800000"/>
            <a:headEnd/>
            <a:tailEnd/>
          </a:ln>
          <a:effectLst/>
        </p:spPr>
        <p:txBody>
          <a:bodyPr wrap="none" anchor="ctr"/>
          <a:lstStyle/>
          <a:p>
            <a:pPr algn="ctr"/>
            <a:r>
              <a:rPr lang="en-US"/>
              <a:t>A4</a:t>
            </a:r>
          </a:p>
        </p:txBody>
      </p:sp>
      <p:sp>
        <p:nvSpPr>
          <p:cNvPr id="681065" name="Oval 105"/>
          <p:cNvSpPr>
            <a:spLocks noChangeArrowheads="1"/>
          </p:cNvSpPr>
          <p:nvPr/>
        </p:nvSpPr>
        <p:spPr bwMode="auto">
          <a:xfrm>
            <a:off x="4419600" y="5105400"/>
            <a:ext cx="381000" cy="381000"/>
          </a:xfrm>
          <a:prstGeom prst="ellipse">
            <a:avLst/>
          </a:prstGeom>
          <a:solidFill>
            <a:schemeClr val="bg2"/>
          </a:solidFill>
          <a:ln w="9525">
            <a:solidFill>
              <a:schemeClr val="tx1"/>
            </a:solidFill>
            <a:round/>
            <a:headEnd/>
            <a:tailEnd/>
          </a:ln>
          <a:effectLst/>
        </p:spPr>
        <p:txBody>
          <a:bodyPr wrap="none" anchor="ctr"/>
          <a:lstStyle/>
          <a:p>
            <a:pPr algn="ctr"/>
            <a:r>
              <a:rPr lang="en-US"/>
              <a:t>L</a:t>
            </a:r>
          </a:p>
        </p:txBody>
      </p:sp>
      <p:sp>
        <p:nvSpPr>
          <p:cNvPr id="681066" name="Oval 106"/>
          <p:cNvSpPr>
            <a:spLocks noChangeArrowheads="1"/>
          </p:cNvSpPr>
          <p:nvPr/>
        </p:nvSpPr>
        <p:spPr bwMode="auto">
          <a:xfrm>
            <a:off x="4419600" y="4483100"/>
            <a:ext cx="381000" cy="381000"/>
          </a:xfrm>
          <a:prstGeom prst="ellipse">
            <a:avLst/>
          </a:prstGeom>
          <a:solidFill>
            <a:schemeClr val="bg2"/>
          </a:solidFill>
          <a:ln w="9525">
            <a:solidFill>
              <a:schemeClr val="tx1"/>
            </a:solidFill>
            <a:round/>
            <a:headEnd/>
            <a:tailEnd/>
          </a:ln>
          <a:effectLst/>
        </p:spPr>
        <p:txBody>
          <a:bodyPr wrap="none" anchor="ctr"/>
          <a:lstStyle/>
          <a:p>
            <a:pPr algn="ctr"/>
            <a:r>
              <a:rPr lang="en-US"/>
              <a:t>K</a:t>
            </a:r>
          </a:p>
        </p:txBody>
      </p:sp>
      <p:sp>
        <p:nvSpPr>
          <p:cNvPr id="681067" name="Rectangle 107"/>
          <p:cNvSpPr>
            <a:spLocks noChangeArrowheads="1"/>
          </p:cNvSpPr>
          <p:nvPr/>
        </p:nvSpPr>
        <p:spPr bwMode="auto">
          <a:xfrm>
            <a:off x="3124200" y="2209800"/>
            <a:ext cx="381000" cy="381000"/>
          </a:xfrm>
          <a:prstGeom prst="rect">
            <a:avLst/>
          </a:prstGeom>
          <a:solidFill>
            <a:schemeClr val="bg2"/>
          </a:solidFill>
          <a:ln w="9525">
            <a:solidFill>
              <a:schemeClr val="tx1"/>
            </a:solidFill>
            <a:miter lim="800000"/>
            <a:headEnd/>
            <a:tailEnd/>
          </a:ln>
          <a:effectLst/>
        </p:spPr>
        <p:txBody>
          <a:bodyPr wrap="none" anchor="ctr"/>
          <a:lstStyle/>
          <a:p>
            <a:pPr algn="ctr"/>
            <a:r>
              <a:rPr lang="en-US"/>
              <a:t>A1</a:t>
            </a:r>
          </a:p>
        </p:txBody>
      </p:sp>
      <p:sp>
        <p:nvSpPr>
          <p:cNvPr id="681068" name="Rectangle 108"/>
          <p:cNvSpPr>
            <a:spLocks noChangeArrowheads="1"/>
          </p:cNvSpPr>
          <p:nvPr/>
        </p:nvSpPr>
        <p:spPr bwMode="auto">
          <a:xfrm>
            <a:off x="3124200" y="2895600"/>
            <a:ext cx="381000" cy="381000"/>
          </a:xfrm>
          <a:prstGeom prst="rect">
            <a:avLst/>
          </a:prstGeom>
          <a:solidFill>
            <a:schemeClr val="bg2"/>
          </a:solidFill>
          <a:ln w="9525">
            <a:solidFill>
              <a:schemeClr val="tx1"/>
            </a:solidFill>
            <a:miter lim="800000"/>
            <a:headEnd/>
            <a:tailEnd/>
          </a:ln>
          <a:effectLst/>
        </p:spPr>
        <p:txBody>
          <a:bodyPr wrap="none" anchor="ctr"/>
          <a:lstStyle/>
          <a:p>
            <a:pPr algn="ctr"/>
            <a:r>
              <a:rPr lang="en-US"/>
              <a:t>A2</a:t>
            </a:r>
          </a:p>
        </p:txBody>
      </p:sp>
      <p:sp>
        <p:nvSpPr>
          <p:cNvPr id="681069" name="Rectangle 109"/>
          <p:cNvSpPr>
            <a:spLocks noChangeArrowheads="1"/>
          </p:cNvSpPr>
          <p:nvPr/>
        </p:nvSpPr>
        <p:spPr bwMode="auto">
          <a:xfrm>
            <a:off x="3124200" y="3581400"/>
            <a:ext cx="381000" cy="381000"/>
          </a:xfrm>
          <a:prstGeom prst="rect">
            <a:avLst/>
          </a:prstGeom>
          <a:solidFill>
            <a:schemeClr val="bg2"/>
          </a:solidFill>
          <a:ln w="9525">
            <a:solidFill>
              <a:schemeClr val="tx1"/>
            </a:solidFill>
            <a:miter lim="800000"/>
            <a:headEnd/>
            <a:tailEnd/>
          </a:ln>
          <a:effectLst/>
        </p:spPr>
        <p:txBody>
          <a:bodyPr wrap="none" anchor="ctr"/>
          <a:lstStyle/>
          <a:p>
            <a:pPr algn="ctr"/>
            <a:r>
              <a:rPr lang="en-US"/>
              <a:t>A3</a:t>
            </a:r>
          </a:p>
        </p:txBody>
      </p:sp>
      <p:sp>
        <p:nvSpPr>
          <p:cNvPr id="681070" name="Oval 110"/>
          <p:cNvSpPr>
            <a:spLocks noChangeArrowheads="1"/>
          </p:cNvSpPr>
          <p:nvPr/>
        </p:nvSpPr>
        <p:spPr bwMode="auto">
          <a:xfrm>
            <a:off x="1752600" y="2057400"/>
            <a:ext cx="381000" cy="381000"/>
          </a:xfrm>
          <a:prstGeom prst="ellipse">
            <a:avLst/>
          </a:prstGeom>
          <a:solidFill>
            <a:schemeClr val="bg2"/>
          </a:solidFill>
          <a:ln w="9525">
            <a:solidFill>
              <a:schemeClr val="tx1"/>
            </a:solidFill>
            <a:round/>
            <a:headEnd/>
            <a:tailEnd/>
          </a:ln>
          <a:effectLst/>
        </p:spPr>
        <p:txBody>
          <a:bodyPr wrap="none" anchor="ctr"/>
          <a:lstStyle/>
          <a:p>
            <a:pPr algn="ctr"/>
            <a:r>
              <a:rPr lang="en-US"/>
              <a:t>P</a:t>
            </a:r>
          </a:p>
        </p:txBody>
      </p:sp>
      <p:sp>
        <p:nvSpPr>
          <p:cNvPr id="681071" name="Oval 111"/>
          <p:cNvSpPr>
            <a:spLocks noChangeArrowheads="1"/>
          </p:cNvSpPr>
          <p:nvPr/>
        </p:nvSpPr>
        <p:spPr bwMode="auto">
          <a:xfrm>
            <a:off x="1752600" y="2667000"/>
            <a:ext cx="381000" cy="381000"/>
          </a:xfrm>
          <a:prstGeom prst="ellipse">
            <a:avLst/>
          </a:prstGeom>
          <a:solidFill>
            <a:schemeClr val="bg2"/>
          </a:solidFill>
          <a:ln w="9525">
            <a:solidFill>
              <a:schemeClr val="tx1"/>
            </a:solidFill>
            <a:round/>
            <a:headEnd/>
            <a:tailEnd/>
          </a:ln>
          <a:effectLst/>
        </p:spPr>
        <p:txBody>
          <a:bodyPr wrap="none" anchor="ctr"/>
          <a:lstStyle/>
          <a:p>
            <a:pPr algn="ctr"/>
            <a:r>
              <a:rPr lang="en-US"/>
              <a:t>Q</a:t>
            </a:r>
          </a:p>
        </p:txBody>
      </p:sp>
      <p:sp>
        <p:nvSpPr>
          <p:cNvPr id="681072" name="Oval 112"/>
          <p:cNvSpPr>
            <a:spLocks noChangeArrowheads="1"/>
          </p:cNvSpPr>
          <p:nvPr/>
        </p:nvSpPr>
        <p:spPr bwMode="auto">
          <a:xfrm>
            <a:off x="1752600" y="3276600"/>
            <a:ext cx="381000" cy="381000"/>
          </a:xfrm>
          <a:prstGeom prst="ellipse">
            <a:avLst/>
          </a:prstGeom>
          <a:solidFill>
            <a:schemeClr val="bg2"/>
          </a:solidFill>
          <a:ln w="9525">
            <a:solidFill>
              <a:schemeClr val="tx1"/>
            </a:solidFill>
            <a:round/>
            <a:headEnd/>
            <a:tailEnd/>
          </a:ln>
          <a:effectLst/>
        </p:spPr>
        <p:txBody>
          <a:bodyPr wrap="none" anchor="ctr"/>
          <a:lstStyle/>
          <a:p>
            <a:pPr algn="ctr"/>
            <a:r>
              <a:rPr lang="en-US"/>
              <a:t>R</a:t>
            </a:r>
          </a:p>
        </p:txBody>
      </p:sp>
      <p:sp>
        <p:nvSpPr>
          <p:cNvPr id="681073" name="Oval 113"/>
          <p:cNvSpPr>
            <a:spLocks noChangeArrowheads="1"/>
          </p:cNvSpPr>
          <p:nvPr/>
        </p:nvSpPr>
        <p:spPr bwMode="auto">
          <a:xfrm>
            <a:off x="1727200" y="3886200"/>
            <a:ext cx="381000" cy="381000"/>
          </a:xfrm>
          <a:prstGeom prst="ellipse">
            <a:avLst/>
          </a:prstGeom>
          <a:solidFill>
            <a:schemeClr val="bg2"/>
          </a:solidFill>
          <a:ln w="9525">
            <a:solidFill>
              <a:schemeClr val="tx1"/>
            </a:solidFill>
            <a:round/>
            <a:headEnd/>
            <a:tailEnd/>
          </a:ln>
          <a:effectLst/>
        </p:spPr>
        <p:txBody>
          <a:bodyPr wrap="none" anchor="ctr"/>
          <a:lstStyle/>
          <a:p>
            <a:pPr algn="ctr"/>
            <a:r>
              <a:rPr lang="en-US"/>
              <a:t>M</a:t>
            </a:r>
          </a:p>
        </p:txBody>
      </p:sp>
      <p:sp>
        <p:nvSpPr>
          <p:cNvPr id="681074" name="Text Box 114"/>
          <p:cNvSpPr txBox="1">
            <a:spLocks noChangeArrowheads="1"/>
          </p:cNvSpPr>
          <p:nvPr/>
        </p:nvSpPr>
        <p:spPr bwMode="auto">
          <a:xfrm>
            <a:off x="4508500" y="6365875"/>
            <a:ext cx="2589213" cy="466725"/>
          </a:xfrm>
          <a:prstGeom prst="rect">
            <a:avLst/>
          </a:prstGeom>
          <a:noFill/>
          <a:ln w="9525">
            <a:solidFill>
              <a:schemeClr val="tx1"/>
            </a:solidFill>
            <a:miter lim="800000"/>
            <a:headEnd/>
            <a:tailEnd/>
          </a:ln>
          <a:effectLst/>
        </p:spPr>
        <p:txBody>
          <a:bodyPr wrap="none">
            <a:spAutoFit/>
          </a:bodyPr>
          <a:lstStyle/>
          <a:p>
            <a:r>
              <a:rPr lang="en-US"/>
              <a:t>Heuristic Value = 5</a:t>
            </a:r>
          </a:p>
        </p:txBody>
      </p:sp>
      <p:sp>
        <p:nvSpPr>
          <p:cNvPr id="681075" name="Line 115"/>
          <p:cNvSpPr>
            <a:spLocks noChangeShapeType="1"/>
          </p:cNvSpPr>
          <p:nvPr/>
        </p:nvSpPr>
        <p:spPr bwMode="auto">
          <a:xfrm flipV="1">
            <a:off x="4495800" y="5867400"/>
            <a:ext cx="914400" cy="533400"/>
          </a:xfrm>
          <a:prstGeom prst="line">
            <a:avLst/>
          </a:prstGeom>
          <a:noFill/>
          <a:ln w="9525">
            <a:solidFill>
              <a:schemeClr val="tx1"/>
            </a:solidFill>
            <a:round/>
            <a:headEnd/>
            <a:tailEnd type="triangle" w="med" len="med"/>
          </a:ln>
          <a:effectLst/>
        </p:spPr>
        <p:txBody>
          <a:bodyPr/>
          <a:lstStyle/>
          <a:p>
            <a:endParaRPr lang="en-US"/>
          </a:p>
        </p:txBody>
      </p:sp>
      <p:sp>
        <p:nvSpPr>
          <p:cNvPr id="681076" name="Oval 116"/>
          <p:cNvSpPr>
            <a:spLocks noChangeArrowheads="1"/>
          </p:cNvSpPr>
          <p:nvPr/>
        </p:nvSpPr>
        <p:spPr bwMode="auto">
          <a:xfrm>
            <a:off x="5334000" y="4495800"/>
            <a:ext cx="1219200" cy="1828800"/>
          </a:xfrm>
          <a:prstGeom prst="ellipse">
            <a:avLst/>
          </a:prstGeom>
          <a:noFill/>
          <a:ln w="25400">
            <a:solidFill>
              <a:schemeClr val="tx1"/>
            </a:solidFill>
            <a:round/>
            <a:headEnd/>
            <a:tailEnd/>
          </a:ln>
          <a:effectLst/>
        </p:spPr>
        <p:txBody>
          <a:bodyPr wrap="none" anchor="ctr"/>
          <a:lstStyle/>
          <a:p>
            <a:endParaRPr lang="en-US"/>
          </a:p>
        </p:txBody>
      </p:sp>
      <p:sp>
        <p:nvSpPr>
          <p:cNvPr id="681077" name="Oval 117"/>
          <p:cNvSpPr>
            <a:spLocks noChangeArrowheads="1"/>
          </p:cNvSpPr>
          <p:nvPr/>
        </p:nvSpPr>
        <p:spPr bwMode="auto">
          <a:xfrm>
            <a:off x="2667000" y="1828800"/>
            <a:ext cx="1219200" cy="2438400"/>
          </a:xfrm>
          <a:prstGeom prst="ellipse">
            <a:avLst/>
          </a:prstGeom>
          <a:noFill/>
          <a:ln w="25400">
            <a:solidFill>
              <a:schemeClr val="tx1"/>
            </a:solidFill>
            <a:round/>
            <a:headEnd/>
            <a:tailEnd/>
          </a:ln>
          <a:effectLst/>
        </p:spPr>
        <p:txBody>
          <a:bodyPr wrap="none" anchor="ctr"/>
          <a:lstStyle/>
          <a:p>
            <a:endParaRPr lang="en-US"/>
          </a:p>
        </p:txBody>
      </p:sp>
      <p:sp>
        <p:nvSpPr>
          <p:cNvPr id="681078" name="Line 118"/>
          <p:cNvSpPr>
            <a:spLocks noChangeShapeType="1"/>
          </p:cNvSpPr>
          <p:nvPr/>
        </p:nvSpPr>
        <p:spPr bwMode="auto">
          <a:xfrm flipH="1" flipV="1">
            <a:off x="3276600" y="4267200"/>
            <a:ext cx="1219200" cy="2133600"/>
          </a:xfrm>
          <a:prstGeom prst="line">
            <a:avLst/>
          </a:prstGeom>
          <a:noFill/>
          <a:ln w="9525">
            <a:solidFill>
              <a:schemeClr val="tx1"/>
            </a:solidFill>
            <a:round/>
            <a:headEnd/>
            <a:tailEnd type="triangle" w="med" len="med"/>
          </a:ln>
          <a:effectLst/>
        </p:spPr>
        <p:txBody>
          <a:bodyPr/>
          <a:lstStyle/>
          <a:p>
            <a:endParaRPr lang="en-US"/>
          </a:p>
        </p:txBody>
      </p:sp>
      <p:sp>
        <p:nvSpPr>
          <p:cNvPr id="681079" name="Text Box 119"/>
          <p:cNvSpPr txBox="1">
            <a:spLocks noChangeArrowheads="1"/>
          </p:cNvSpPr>
          <p:nvPr/>
        </p:nvSpPr>
        <p:spPr bwMode="auto">
          <a:xfrm>
            <a:off x="7543800" y="2127250"/>
            <a:ext cx="1600200" cy="2292350"/>
          </a:xfrm>
          <a:prstGeom prst="rect">
            <a:avLst/>
          </a:prstGeom>
          <a:solidFill>
            <a:srgbClr val="008000"/>
          </a:solidFill>
          <a:ln w="9525">
            <a:solidFill>
              <a:schemeClr val="tx1"/>
            </a:solidFill>
            <a:miter lim="800000"/>
            <a:headEnd/>
            <a:tailEnd/>
          </a:ln>
          <a:effectLst/>
        </p:spPr>
        <p:txBody>
          <a:bodyPr>
            <a:spAutoFit/>
          </a:bodyPr>
          <a:lstStyle/>
          <a:p>
            <a:pPr>
              <a:buFontTx/>
              <a:buChar char="•"/>
            </a:pPr>
            <a:r>
              <a:rPr lang="en-US"/>
              <a:t>Memory Efficient</a:t>
            </a:r>
          </a:p>
          <a:p>
            <a:pPr>
              <a:buFontTx/>
              <a:buChar char="•"/>
            </a:pPr>
            <a:r>
              <a:rPr lang="en-US"/>
              <a:t>Cheap Heuristics</a:t>
            </a:r>
          </a:p>
          <a:p>
            <a:pPr>
              <a:buFontTx/>
              <a:buChar char="•"/>
            </a:pPr>
            <a:r>
              <a:rPr lang="en-US"/>
              <a:t>Scalable</a:t>
            </a:r>
          </a:p>
          <a:p>
            <a:pPr>
              <a:buFontTx/>
              <a:buChar char="•"/>
            </a:pPr>
            <a:r>
              <a:rPr lang="en-US"/>
              <a:t>Extensible</a:t>
            </a:r>
          </a:p>
        </p:txBody>
      </p:sp>
      <p:sp>
        <p:nvSpPr>
          <p:cNvPr id="681080" name="Text Box 120"/>
          <p:cNvSpPr txBox="1">
            <a:spLocks noChangeArrowheads="1"/>
          </p:cNvSpPr>
          <p:nvPr/>
        </p:nvSpPr>
        <p:spPr bwMode="auto">
          <a:xfrm>
            <a:off x="7543800" y="4670425"/>
            <a:ext cx="1600200" cy="1196975"/>
          </a:xfrm>
          <a:prstGeom prst="rect">
            <a:avLst/>
          </a:prstGeom>
          <a:solidFill>
            <a:schemeClr val="hlink"/>
          </a:solidFill>
          <a:ln w="9525">
            <a:solidFill>
              <a:schemeClr val="tx1"/>
            </a:solidFill>
            <a:miter lim="800000"/>
            <a:headEnd/>
            <a:tailEnd/>
          </a:ln>
          <a:effectLst/>
        </p:spPr>
        <p:txBody>
          <a:bodyPr>
            <a:spAutoFit/>
          </a:bodyPr>
          <a:lstStyle/>
          <a:p>
            <a:r>
              <a:rPr lang="en-US"/>
              <a:t>Benefits from BDD’s</a:t>
            </a:r>
          </a:p>
        </p:txBody>
      </p:sp>
      <p:sp>
        <p:nvSpPr>
          <p:cNvPr id="681081" name="Rectangle 121"/>
          <p:cNvSpPr>
            <a:spLocks noChangeArrowheads="1"/>
          </p:cNvSpPr>
          <p:nvPr/>
        </p:nvSpPr>
        <p:spPr bwMode="auto">
          <a:xfrm>
            <a:off x="12700" y="5410200"/>
            <a:ext cx="4406900" cy="1422400"/>
          </a:xfrm>
          <a:prstGeom prst="rect">
            <a:avLst/>
          </a:prstGeom>
          <a:noFill/>
          <a:ln w="9525">
            <a:solidFill>
              <a:schemeClr val="tx1"/>
            </a:solidFill>
            <a:miter lim="800000"/>
            <a:headEnd/>
            <a:tailEnd/>
          </a:ln>
          <a:effectLst/>
        </p:spPr>
        <p:txBody>
          <a:bodyPr wrap="none" anchor="ctr"/>
          <a:lstStyle/>
          <a:p>
            <a:endParaRPr lang="en-US"/>
          </a:p>
        </p:txBody>
      </p:sp>
      <p:sp>
        <p:nvSpPr>
          <p:cNvPr id="681082" name="Oval 122"/>
          <p:cNvSpPr>
            <a:spLocks noChangeArrowheads="1"/>
          </p:cNvSpPr>
          <p:nvPr/>
        </p:nvSpPr>
        <p:spPr bwMode="auto">
          <a:xfrm>
            <a:off x="76200" y="5791200"/>
            <a:ext cx="228600" cy="228600"/>
          </a:xfrm>
          <a:prstGeom prst="ellipse">
            <a:avLst/>
          </a:prstGeom>
          <a:solidFill>
            <a:schemeClr val="accent2"/>
          </a:solidFill>
          <a:ln w="9525">
            <a:solidFill>
              <a:schemeClr val="tx1"/>
            </a:solidFill>
            <a:round/>
            <a:headEnd/>
            <a:tailEnd/>
          </a:ln>
          <a:effectLst/>
        </p:spPr>
        <p:txBody>
          <a:bodyPr wrap="none" anchor="ctr"/>
          <a:lstStyle/>
          <a:p>
            <a:pPr algn="ctr"/>
            <a:endParaRPr lang="en-US"/>
          </a:p>
        </p:txBody>
      </p:sp>
      <p:sp>
        <p:nvSpPr>
          <p:cNvPr id="681083" name="Oval 123"/>
          <p:cNvSpPr>
            <a:spLocks noChangeArrowheads="1"/>
          </p:cNvSpPr>
          <p:nvPr/>
        </p:nvSpPr>
        <p:spPr bwMode="auto">
          <a:xfrm>
            <a:off x="76200" y="6172200"/>
            <a:ext cx="228600" cy="228600"/>
          </a:xfrm>
          <a:prstGeom prst="ellipse">
            <a:avLst/>
          </a:prstGeom>
          <a:solidFill>
            <a:srgbClr val="008000"/>
          </a:solidFill>
          <a:ln w="9525">
            <a:solidFill>
              <a:schemeClr val="tx1"/>
            </a:solidFill>
            <a:round/>
            <a:headEnd/>
            <a:tailEnd/>
          </a:ln>
          <a:effectLst/>
        </p:spPr>
        <p:txBody>
          <a:bodyPr wrap="none" anchor="ctr"/>
          <a:lstStyle/>
          <a:p>
            <a:pPr algn="ctr"/>
            <a:endParaRPr lang="en-US"/>
          </a:p>
        </p:txBody>
      </p:sp>
      <p:sp>
        <p:nvSpPr>
          <p:cNvPr id="681084" name="Oval 124"/>
          <p:cNvSpPr>
            <a:spLocks noChangeArrowheads="1"/>
          </p:cNvSpPr>
          <p:nvPr/>
        </p:nvSpPr>
        <p:spPr bwMode="auto">
          <a:xfrm>
            <a:off x="76200" y="6553200"/>
            <a:ext cx="228600" cy="228600"/>
          </a:xfrm>
          <a:prstGeom prst="ellipse">
            <a:avLst/>
          </a:prstGeom>
          <a:solidFill>
            <a:srgbClr val="FF0000"/>
          </a:solidFill>
          <a:ln w="9525">
            <a:solidFill>
              <a:schemeClr val="tx1"/>
            </a:solidFill>
            <a:round/>
            <a:headEnd/>
            <a:tailEnd/>
          </a:ln>
          <a:effectLst/>
        </p:spPr>
        <p:txBody>
          <a:bodyPr wrap="none" anchor="ctr"/>
          <a:lstStyle/>
          <a:p>
            <a:pPr algn="ctr"/>
            <a:endParaRPr lang="en-US"/>
          </a:p>
        </p:txBody>
      </p:sp>
      <p:pic>
        <p:nvPicPr>
          <p:cNvPr id="681085" name="Picture 125"/>
          <p:cNvPicPr>
            <a:picLocks noGrp="1" noChangeAspect="1" noChangeArrowheads="1"/>
          </p:cNvPicPr>
          <p:nvPr>
            <p:ph sz="quarter" idx="1"/>
          </p:nvPr>
        </p:nvPicPr>
        <p:blipFill>
          <a:blip r:embed="rId7" cstate="print"/>
          <a:srcRect/>
          <a:stretch>
            <a:fillRect/>
          </a:stretch>
        </p:blipFill>
        <p:spPr>
          <a:xfrm>
            <a:off x="1524000" y="6273800"/>
            <a:ext cx="228600" cy="228600"/>
          </a:xfrm>
          <a:noFill/>
          <a:ln/>
        </p:spPr>
      </p:pic>
      <p:pic>
        <p:nvPicPr>
          <p:cNvPr id="681086" name="Picture 126"/>
          <p:cNvPicPr>
            <a:picLocks noChangeAspect="1" noChangeArrowheads="1"/>
          </p:cNvPicPr>
          <p:nvPr/>
        </p:nvPicPr>
        <p:blipFill>
          <a:blip r:embed="rId6" cstate="print"/>
          <a:srcRect/>
          <a:stretch>
            <a:fillRect/>
          </a:stretch>
        </p:blipFill>
        <p:spPr bwMode="auto">
          <a:xfrm>
            <a:off x="1524000" y="5791200"/>
            <a:ext cx="228600" cy="223838"/>
          </a:xfrm>
          <a:prstGeom prst="rect">
            <a:avLst/>
          </a:prstGeom>
          <a:noFill/>
          <a:ln w="9525">
            <a:noFill/>
            <a:miter lim="800000"/>
            <a:headEnd/>
            <a:tailEnd/>
          </a:ln>
        </p:spPr>
      </p:pic>
      <p:sp>
        <p:nvSpPr>
          <p:cNvPr id="681087" name="Text Box 127"/>
          <p:cNvSpPr txBox="1">
            <a:spLocks noChangeArrowheads="1"/>
          </p:cNvSpPr>
          <p:nvPr/>
        </p:nvSpPr>
        <p:spPr bwMode="auto">
          <a:xfrm>
            <a:off x="441325" y="5603875"/>
            <a:ext cx="184150" cy="457200"/>
          </a:xfrm>
          <a:prstGeom prst="rect">
            <a:avLst/>
          </a:prstGeom>
          <a:noFill/>
          <a:ln w="9525">
            <a:noFill/>
            <a:miter lim="800000"/>
            <a:headEnd/>
            <a:tailEnd/>
          </a:ln>
          <a:effectLst/>
        </p:spPr>
        <p:txBody>
          <a:bodyPr wrap="none">
            <a:spAutoFit/>
          </a:bodyPr>
          <a:lstStyle/>
          <a:p>
            <a:endParaRPr lang="en-US"/>
          </a:p>
        </p:txBody>
      </p:sp>
      <p:sp>
        <p:nvSpPr>
          <p:cNvPr id="681088" name="Text Box 128"/>
          <p:cNvSpPr txBox="1">
            <a:spLocks noChangeArrowheads="1"/>
          </p:cNvSpPr>
          <p:nvPr/>
        </p:nvSpPr>
        <p:spPr bwMode="auto">
          <a:xfrm>
            <a:off x="365125" y="5729288"/>
            <a:ext cx="1041400" cy="366712"/>
          </a:xfrm>
          <a:prstGeom prst="rect">
            <a:avLst/>
          </a:prstGeom>
          <a:noFill/>
          <a:ln w="9525">
            <a:noFill/>
            <a:miter lim="800000"/>
            <a:headEnd/>
            <a:tailEnd/>
          </a:ln>
          <a:effectLst/>
        </p:spPr>
        <p:txBody>
          <a:bodyPr wrap="none">
            <a:spAutoFit/>
          </a:bodyPr>
          <a:lstStyle/>
          <a:p>
            <a:r>
              <a:rPr lang="en-US" sz="1800"/>
              <a:t>~Q &amp; ~R</a:t>
            </a:r>
          </a:p>
        </p:txBody>
      </p:sp>
      <p:sp>
        <p:nvSpPr>
          <p:cNvPr id="681089" name="Text Box 129"/>
          <p:cNvSpPr txBox="1">
            <a:spLocks noChangeArrowheads="1"/>
          </p:cNvSpPr>
          <p:nvPr/>
        </p:nvSpPr>
        <p:spPr bwMode="auto">
          <a:xfrm>
            <a:off x="381000" y="6096000"/>
            <a:ext cx="1003300" cy="366713"/>
          </a:xfrm>
          <a:prstGeom prst="rect">
            <a:avLst/>
          </a:prstGeom>
          <a:noFill/>
          <a:ln w="9525">
            <a:noFill/>
            <a:miter lim="800000"/>
            <a:headEnd/>
            <a:tailEnd/>
          </a:ln>
          <a:effectLst/>
        </p:spPr>
        <p:txBody>
          <a:bodyPr wrap="none">
            <a:spAutoFit/>
          </a:bodyPr>
          <a:lstStyle/>
          <a:p>
            <a:r>
              <a:rPr lang="en-US" sz="1800"/>
              <a:t>~P &amp; ~R</a:t>
            </a:r>
          </a:p>
        </p:txBody>
      </p:sp>
      <p:sp>
        <p:nvSpPr>
          <p:cNvPr id="681090" name="Text Box 130"/>
          <p:cNvSpPr txBox="1">
            <a:spLocks noChangeArrowheads="1"/>
          </p:cNvSpPr>
          <p:nvPr/>
        </p:nvSpPr>
        <p:spPr bwMode="auto">
          <a:xfrm>
            <a:off x="381000" y="6491288"/>
            <a:ext cx="1016000" cy="366712"/>
          </a:xfrm>
          <a:prstGeom prst="rect">
            <a:avLst/>
          </a:prstGeom>
          <a:noFill/>
          <a:ln w="9525">
            <a:noFill/>
            <a:miter lim="800000"/>
            <a:headEnd/>
            <a:tailEnd/>
          </a:ln>
          <a:effectLst/>
        </p:spPr>
        <p:txBody>
          <a:bodyPr wrap="none">
            <a:spAutoFit/>
          </a:bodyPr>
          <a:lstStyle/>
          <a:p>
            <a:r>
              <a:rPr lang="en-US" sz="1800"/>
              <a:t>~P &amp; ~Q</a:t>
            </a:r>
          </a:p>
        </p:txBody>
      </p:sp>
      <p:sp>
        <p:nvSpPr>
          <p:cNvPr id="681091" name="Text Box 131"/>
          <p:cNvSpPr txBox="1">
            <a:spLocks noChangeArrowheads="1"/>
          </p:cNvSpPr>
          <p:nvPr/>
        </p:nvSpPr>
        <p:spPr bwMode="auto">
          <a:xfrm>
            <a:off x="1828800" y="5715000"/>
            <a:ext cx="2501900" cy="366713"/>
          </a:xfrm>
          <a:prstGeom prst="rect">
            <a:avLst/>
          </a:prstGeom>
          <a:noFill/>
          <a:ln w="9525">
            <a:noFill/>
            <a:miter lim="800000"/>
            <a:headEnd/>
            <a:tailEnd/>
          </a:ln>
          <a:effectLst/>
        </p:spPr>
        <p:txBody>
          <a:bodyPr wrap="none">
            <a:spAutoFit/>
          </a:bodyPr>
          <a:lstStyle/>
          <a:p>
            <a:r>
              <a:rPr lang="en-US" sz="1800"/>
              <a:t>(~P &amp; ~R) V (~Q &amp; ~R) </a:t>
            </a:r>
          </a:p>
        </p:txBody>
      </p:sp>
      <p:sp>
        <p:nvSpPr>
          <p:cNvPr id="681092" name="Text Box 132"/>
          <p:cNvSpPr txBox="1">
            <a:spLocks noChangeArrowheads="1"/>
          </p:cNvSpPr>
          <p:nvPr/>
        </p:nvSpPr>
        <p:spPr bwMode="auto">
          <a:xfrm>
            <a:off x="1765300" y="6186488"/>
            <a:ext cx="2667000" cy="641350"/>
          </a:xfrm>
          <a:prstGeom prst="rect">
            <a:avLst/>
          </a:prstGeom>
          <a:noFill/>
          <a:ln w="9525">
            <a:noFill/>
            <a:miter lim="800000"/>
            <a:headEnd/>
            <a:tailEnd/>
          </a:ln>
          <a:effectLst/>
        </p:spPr>
        <p:txBody>
          <a:bodyPr wrap="none">
            <a:spAutoFit/>
          </a:bodyPr>
          <a:lstStyle/>
          <a:p>
            <a:r>
              <a:rPr lang="en-US" sz="1800"/>
              <a:t>(~P &amp; ~R) V (~Q &amp; ~R) V</a:t>
            </a:r>
          </a:p>
          <a:p>
            <a:r>
              <a:rPr lang="en-US" sz="1800"/>
              <a:t>(~P &amp; ~Q) </a:t>
            </a:r>
          </a:p>
        </p:txBody>
      </p:sp>
      <p:sp>
        <p:nvSpPr>
          <p:cNvPr id="681093" name="Oval 133"/>
          <p:cNvSpPr>
            <a:spLocks noChangeArrowheads="1"/>
          </p:cNvSpPr>
          <p:nvPr/>
        </p:nvSpPr>
        <p:spPr bwMode="auto">
          <a:xfrm>
            <a:off x="1727200" y="3886200"/>
            <a:ext cx="381000" cy="381000"/>
          </a:xfrm>
          <a:prstGeom prst="ellipse">
            <a:avLst/>
          </a:prstGeom>
          <a:noFill/>
          <a:ln w="9525">
            <a:solidFill>
              <a:schemeClr val="tx1"/>
            </a:solidFill>
            <a:round/>
            <a:headEnd/>
            <a:tailEnd/>
          </a:ln>
          <a:effectLst/>
        </p:spPr>
        <p:txBody>
          <a:bodyPr wrap="none" anchor="ctr"/>
          <a:lstStyle/>
          <a:p>
            <a:pPr algn="ctr"/>
            <a:r>
              <a:rPr lang="en-US"/>
              <a:t>M</a:t>
            </a:r>
          </a:p>
        </p:txBody>
      </p:sp>
      <p:sp>
        <p:nvSpPr>
          <p:cNvPr id="681094" name="Oval 134"/>
          <p:cNvSpPr>
            <a:spLocks noChangeArrowheads="1"/>
          </p:cNvSpPr>
          <p:nvPr/>
        </p:nvSpPr>
        <p:spPr bwMode="auto">
          <a:xfrm>
            <a:off x="76200" y="5486400"/>
            <a:ext cx="228600" cy="228600"/>
          </a:xfrm>
          <a:prstGeom prst="ellipse">
            <a:avLst/>
          </a:prstGeom>
          <a:noFill/>
          <a:ln w="9525">
            <a:solidFill>
              <a:schemeClr val="tx1"/>
            </a:solidFill>
            <a:round/>
            <a:headEnd/>
            <a:tailEnd/>
          </a:ln>
          <a:effectLst/>
        </p:spPr>
        <p:txBody>
          <a:bodyPr wrap="none" anchor="ctr"/>
          <a:lstStyle/>
          <a:p>
            <a:pPr algn="ctr"/>
            <a:endParaRPr lang="en-US"/>
          </a:p>
        </p:txBody>
      </p:sp>
      <p:sp>
        <p:nvSpPr>
          <p:cNvPr id="681095" name="Text Box 135"/>
          <p:cNvSpPr txBox="1">
            <a:spLocks noChangeArrowheads="1"/>
          </p:cNvSpPr>
          <p:nvPr/>
        </p:nvSpPr>
        <p:spPr bwMode="auto">
          <a:xfrm>
            <a:off x="457200" y="5410200"/>
            <a:ext cx="615950" cy="366713"/>
          </a:xfrm>
          <a:prstGeom prst="rect">
            <a:avLst/>
          </a:prstGeom>
          <a:noFill/>
          <a:ln w="9525">
            <a:noFill/>
            <a:miter lim="800000"/>
            <a:headEnd/>
            <a:tailEnd/>
          </a:ln>
          <a:effectLst/>
        </p:spPr>
        <p:txBody>
          <a:bodyPr wrap="none">
            <a:spAutoFit/>
          </a:bodyPr>
          <a:lstStyle/>
          <a:p>
            <a:r>
              <a:rPr lang="en-US" sz="1800"/>
              <a:t>True</a:t>
            </a:r>
          </a:p>
        </p:txBody>
      </p:sp>
      <p:sp>
        <p:nvSpPr>
          <p:cNvPr id="681096" name="Rectangle 136"/>
          <p:cNvSpPr>
            <a:spLocks noChangeArrowheads="1"/>
          </p:cNvSpPr>
          <p:nvPr/>
        </p:nvSpPr>
        <p:spPr bwMode="auto">
          <a:xfrm>
            <a:off x="12700" y="5105400"/>
            <a:ext cx="1282700" cy="304800"/>
          </a:xfrm>
          <a:prstGeom prst="rect">
            <a:avLst/>
          </a:prstGeom>
          <a:noFill/>
          <a:ln w="9525">
            <a:solidFill>
              <a:schemeClr val="tx1"/>
            </a:solidFill>
            <a:miter lim="800000"/>
            <a:headEnd/>
            <a:tailEnd/>
          </a:ln>
          <a:effectLst/>
        </p:spPr>
        <p:txBody>
          <a:bodyPr wrap="none" anchor="ctr"/>
          <a:lstStyle/>
          <a:p>
            <a:pPr algn="ctr"/>
            <a:r>
              <a:rPr lang="en-US" sz="2000"/>
              <a:t>Label Key</a:t>
            </a:r>
          </a:p>
        </p:txBody>
      </p:sp>
      <p:sp>
        <p:nvSpPr>
          <p:cNvPr id="681097" name="Text Box 137"/>
          <p:cNvSpPr txBox="1">
            <a:spLocks noChangeArrowheads="1"/>
          </p:cNvSpPr>
          <p:nvPr/>
        </p:nvSpPr>
        <p:spPr bwMode="auto">
          <a:xfrm>
            <a:off x="815975" y="920750"/>
            <a:ext cx="3908425" cy="831850"/>
          </a:xfrm>
          <a:prstGeom prst="rect">
            <a:avLst/>
          </a:prstGeom>
          <a:solidFill>
            <a:srgbClr val="9900FF"/>
          </a:solidFill>
          <a:ln w="9525">
            <a:solidFill>
              <a:schemeClr val="tx1"/>
            </a:solidFill>
            <a:miter lim="800000"/>
            <a:headEnd/>
            <a:tailEnd/>
          </a:ln>
          <a:effectLst/>
        </p:spPr>
        <p:txBody>
          <a:bodyPr wrap="none">
            <a:spAutoFit/>
          </a:bodyPr>
          <a:lstStyle/>
          <a:p>
            <a:r>
              <a:rPr lang="en-US"/>
              <a:t>Labels signify possible worlds</a:t>
            </a:r>
          </a:p>
          <a:p>
            <a:r>
              <a:rPr lang="en-US"/>
              <a:t>under which a literal holds</a:t>
            </a:r>
          </a:p>
        </p:txBody>
      </p:sp>
    </p:spTree>
    <p:custDataLst>
      <p:tags r:id="rId2"/>
    </p:custDataLst>
  </p:cSld>
  <p:clrMapOvr>
    <a:masterClrMapping/>
  </p:clrMapOvr>
  <p:transition advTm="13448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80965"/>
                                        </p:tgtEl>
                                        <p:attrNameLst>
                                          <p:attrName>style.visibility</p:attrName>
                                        </p:attrNameLst>
                                      </p:cBhvr>
                                      <p:to>
                                        <p:strVal val="visible"/>
                                      </p:to>
                                    </p:set>
                                    <p:animEffect transition="in" filter="dissolve">
                                      <p:cBhvr>
                                        <p:cTn id="7" dur="500"/>
                                        <p:tgtEl>
                                          <p:spTgt spid="68096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80966"/>
                                        </p:tgtEl>
                                        <p:attrNameLst>
                                          <p:attrName>style.visibility</p:attrName>
                                        </p:attrNameLst>
                                      </p:cBhvr>
                                      <p:to>
                                        <p:strVal val="visible"/>
                                      </p:to>
                                    </p:set>
                                    <p:animEffect transition="in" filter="dissolve">
                                      <p:cBhvr>
                                        <p:cTn id="10" dur="500"/>
                                        <p:tgtEl>
                                          <p:spTgt spid="68096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80967"/>
                                        </p:tgtEl>
                                        <p:attrNameLst>
                                          <p:attrName>style.visibility</p:attrName>
                                        </p:attrNameLst>
                                      </p:cBhvr>
                                      <p:to>
                                        <p:strVal val="visible"/>
                                      </p:to>
                                    </p:set>
                                    <p:animEffect transition="in" filter="dissolve">
                                      <p:cBhvr>
                                        <p:cTn id="13" dur="500"/>
                                        <p:tgtEl>
                                          <p:spTgt spid="68096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80968"/>
                                        </p:tgtEl>
                                        <p:attrNameLst>
                                          <p:attrName>style.visibility</p:attrName>
                                        </p:attrNameLst>
                                      </p:cBhvr>
                                      <p:to>
                                        <p:strVal val="visible"/>
                                      </p:to>
                                    </p:set>
                                    <p:animEffect transition="in" filter="dissolve">
                                      <p:cBhvr>
                                        <p:cTn id="16" dur="500"/>
                                        <p:tgtEl>
                                          <p:spTgt spid="68096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80969"/>
                                        </p:tgtEl>
                                        <p:attrNameLst>
                                          <p:attrName>style.visibility</p:attrName>
                                        </p:attrNameLst>
                                      </p:cBhvr>
                                      <p:to>
                                        <p:strVal val="visible"/>
                                      </p:to>
                                    </p:set>
                                    <p:animEffect transition="in" filter="dissolve">
                                      <p:cBhvr>
                                        <p:cTn id="19" dur="500"/>
                                        <p:tgtEl>
                                          <p:spTgt spid="68096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680970"/>
                                        </p:tgtEl>
                                        <p:attrNameLst>
                                          <p:attrName>style.visibility</p:attrName>
                                        </p:attrNameLst>
                                      </p:cBhvr>
                                      <p:to>
                                        <p:strVal val="visible"/>
                                      </p:to>
                                    </p:set>
                                    <p:animEffect transition="in" filter="dissolve">
                                      <p:cBhvr>
                                        <p:cTn id="22" dur="500"/>
                                        <p:tgtEl>
                                          <p:spTgt spid="68097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680971"/>
                                        </p:tgtEl>
                                        <p:attrNameLst>
                                          <p:attrName>style.visibility</p:attrName>
                                        </p:attrNameLst>
                                      </p:cBhvr>
                                      <p:to>
                                        <p:strVal val="visible"/>
                                      </p:to>
                                    </p:set>
                                    <p:animEffect transition="in" filter="dissolve">
                                      <p:cBhvr>
                                        <p:cTn id="25" dur="500"/>
                                        <p:tgtEl>
                                          <p:spTgt spid="680971"/>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680972"/>
                                        </p:tgtEl>
                                        <p:attrNameLst>
                                          <p:attrName>style.visibility</p:attrName>
                                        </p:attrNameLst>
                                      </p:cBhvr>
                                      <p:to>
                                        <p:strVal val="visible"/>
                                      </p:to>
                                    </p:set>
                                    <p:animEffect transition="in" filter="dissolve">
                                      <p:cBhvr>
                                        <p:cTn id="28" dur="500"/>
                                        <p:tgtEl>
                                          <p:spTgt spid="68097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680973"/>
                                        </p:tgtEl>
                                        <p:attrNameLst>
                                          <p:attrName>style.visibility</p:attrName>
                                        </p:attrNameLst>
                                      </p:cBhvr>
                                      <p:to>
                                        <p:strVal val="visible"/>
                                      </p:to>
                                    </p:set>
                                    <p:animEffect transition="in" filter="dissolve">
                                      <p:cBhvr>
                                        <p:cTn id="31" dur="500"/>
                                        <p:tgtEl>
                                          <p:spTgt spid="680973"/>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81093"/>
                                        </p:tgtEl>
                                        <p:attrNameLst>
                                          <p:attrName>style.visibility</p:attrName>
                                        </p:attrNameLst>
                                      </p:cBhvr>
                                      <p:to>
                                        <p:strVal val="visible"/>
                                      </p:to>
                                    </p:set>
                                    <p:animEffect transition="in" filter="dissolve">
                                      <p:cBhvr>
                                        <p:cTn id="34" dur="500"/>
                                        <p:tgtEl>
                                          <p:spTgt spid="681093"/>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680991"/>
                                        </p:tgtEl>
                                        <p:attrNameLst>
                                          <p:attrName>style.visibility</p:attrName>
                                        </p:attrNameLst>
                                      </p:cBhvr>
                                      <p:to>
                                        <p:strVal val="visible"/>
                                      </p:to>
                                    </p:set>
                                    <p:animEffect transition="in" filter="dissolve">
                                      <p:cBhvr>
                                        <p:cTn id="39" dur="500"/>
                                        <p:tgtEl>
                                          <p:spTgt spid="680991"/>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680983"/>
                                        </p:tgtEl>
                                        <p:attrNameLst>
                                          <p:attrName>style.visibility</p:attrName>
                                        </p:attrNameLst>
                                      </p:cBhvr>
                                      <p:to>
                                        <p:strVal val="visible"/>
                                      </p:to>
                                    </p:set>
                                    <p:animEffect transition="in" filter="dissolve">
                                      <p:cBhvr>
                                        <p:cTn id="42" dur="500"/>
                                        <p:tgtEl>
                                          <p:spTgt spid="680983"/>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680984"/>
                                        </p:tgtEl>
                                        <p:attrNameLst>
                                          <p:attrName>style.visibility</p:attrName>
                                        </p:attrNameLst>
                                      </p:cBhvr>
                                      <p:to>
                                        <p:strVal val="visible"/>
                                      </p:to>
                                    </p:set>
                                    <p:animEffect transition="in" filter="dissolve">
                                      <p:cBhvr>
                                        <p:cTn id="45" dur="500"/>
                                        <p:tgtEl>
                                          <p:spTgt spid="680984"/>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680985"/>
                                        </p:tgtEl>
                                        <p:attrNameLst>
                                          <p:attrName>style.visibility</p:attrName>
                                        </p:attrNameLst>
                                      </p:cBhvr>
                                      <p:to>
                                        <p:strVal val="visible"/>
                                      </p:to>
                                    </p:set>
                                    <p:animEffect transition="in" filter="dissolve">
                                      <p:cBhvr>
                                        <p:cTn id="48" dur="500"/>
                                        <p:tgtEl>
                                          <p:spTgt spid="680985"/>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680986"/>
                                        </p:tgtEl>
                                        <p:attrNameLst>
                                          <p:attrName>style.visibility</p:attrName>
                                        </p:attrNameLst>
                                      </p:cBhvr>
                                      <p:to>
                                        <p:strVal val="visible"/>
                                      </p:to>
                                    </p:set>
                                    <p:animEffect transition="in" filter="dissolve">
                                      <p:cBhvr>
                                        <p:cTn id="51" dur="500"/>
                                        <p:tgtEl>
                                          <p:spTgt spid="680986"/>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680994"/>
                                        </p:tgtEl>
                                        <p:attrNameLst>
                                          <p:attrName>style.visibility</p:attrName>
                                        </p:attrNameLst>
                                      </p:cBhvr>
                                      <p:to>
                                        <p:strVal val="visible"/>
                                      </p:to>
                                    </p:set>
                                    <p:animEffect transition="in" filter="dissolve">
                                      <p:cBhvr>
                                        <p:cTn id="54" dur="500"/>
                                        <p:tgtEl>
                                          <p:spTgt spid="680994"/>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680993"/>
                                        </p:tgtEl>
                                        <p:attrNameLst>
                                          <p:attrName>style.visibility</p:attrName>
                                        </p:attrNameLst>
                                      </p:cBhvr>
                                      <p:to>
                                        <p:strVal val="visible"/>
                                      </p:to>
                                    </p:set>
                                    <p:animEffect transition="in" filter="dissolve">
                                      <p:cBhvr>
                                        <p:cTn id="57" dur="500"/>
                                        <p:tgtEl>
                                          <p:spTgt spid="680993"/>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680992"/>
                                        </p:tgtEl>
                                        <p:attrNameLst>
                                          <p:attrName>style.visibility</p:attrName>
                                        </p:attrNameLst>
                                      </p:cBhvr>
                                      <p:to>
                                        <p:strVal val="visible"/>
                                      </p:to>
                                    </p:set>
                                    <p:animEffect transition="in" filter="dissolve">
                                      <p:cBhvr>
                                        <p:cTn id="60" dur="500"/>
                                        <p:tgtEl>
                                          <p:spTgt spid="680992"/>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681039"/>
                                        </p:tgtEl>
                                        <p:attrNameLst>
                                          <p:attrName>style.visibility</p:attrName>
                                        </p:attrNameLst>
                                      </p:cBhvr>
                                      <p:to>
                                        <p:strVal val="visible"/>
                                      </p:to>
                                    </p:set>
                                    <p:animEffect transition="in" filter="dissolve">
                                      <p:cBhvr>
                                        <p:cTn id="63" dur="500"/>
                                        <p:tgtEl>
                                          <p:spTgt spid="681039"/>
                                        </p:tgtEl>
                                      </p:cBhvr>
                                    </p:animEffect>
                                  </p:childTnLst>
                                </p:cTn>
                              </p:par>
                              <p:par>
                                <p:cTn id="64" presetID="9" presetClass="entr" presetSubtype="0" fill="hold" nodeType="withEffect">
                                  <p:stCondLst>
                                    <p:cond delay="0"/>
                                  </p:stCondLst>
                                  <p:childTnLst>
                                    <p:set>
                                      <p:cBhvr>
                                        <p:cTn id="65" dur="1" fill="hold">
                                          <p:stCondLst>
                                            <p:cond delay="0"/>
                                          </p:stCondLst>
                                        </p:cTn>
                                        <p:tgtEl>
                                          <p:spTgt spid="680964"/>
                                        </p:tgtEl>
                                        <p:attrNameLst>
                                          <p:attrName>style.visibility</p:attrName>
                                        </p:attrNameLst>
                                      </p:cBhvr>
                                      <p:to>
                                        <p:strVal val="visible"/>
                                      </p:to>
                                    </p:set>
                                    <p:animEffect transition="in" filter="dissolve">
                                      <p:cBhvr>
                                        <p:cTn id="66" dur="500"/>
                                        <p:tgtEl>
                                          <p:spTgt spid="680964"/>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680987"/>
                                        </p:tgtEl>
                                        <p:attrNameLst>
                                          <p:attrName>style.visibility</p:attrName>
                                        </p:attrNameLst>
                                      </p:cBhvr>
                                      <p:to>
                                        <p:strVal val="visible"/>
                                      </p:to>
                                    </p:set>
                                    <p:animEffect transition="in" filter="dissolve">
                                      <p:cBhvr>
                                        <p:cTn id="69" dur="500"/>
                                        <p:tgtEl>
                                          <p:spTgt spid="68098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680976"/>
                                        </p:tgtEl>
                                        <p:attrNameLst>
                                          <p:attrName>style.visibility</p:attrName>
                                        </p:attrNameLst>
                                      </p:cBhvr>
                                      <p:to>
                                        <p:strVal val="visible"/>
                                      </p:to>
                                    </p:set>
                                    <p:animEffect transition="in" filter="dissolve">
                                      <p:cBhvr>
                                        <p:cTn id="72" dur="500"/>
                                        <p:tgtEl>
                                          <p:spTgt spid="680976"/>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680975"/>
                                        </p:tgtEl>
                                        <p:attrNameLst>
                                          <p:attrName>style.visibility</p:attrName>
                                        </p:attrNameLst>
                                      </p:cBhvr>
                                      <p:to>
                                        <p:strVal val="visible"/>
                                      </p:to>
                                    </p:set>
                                    <p:animEffect transition="in" filter="dissolve">
                                      <p:cBhvr>
                                        <p:cTn id="75" dur="500"/>
                                        <p:tgtEl>
                                          <p:spTgt spid="680975"/>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680974"/>
                                        </p:tgtEl>
                                        <p:attrNameLst>
                                          <p:attrName>style.visibility</p:attrName>
                                        </p:attrNameLst>
                                      </p:cBhvr>
                                      <p:to>
                                        <p:strVal val="visible"/>
                                      </p:to>
                                    </p:set>
                                    <p:animEffect transition="in" filter="dissolve">
                                      <p:cBhvr>
                                        <p:cTn id="78" dur="500"/>
                                        <p:tgtEl>
                                          <p:spTgt spid="680974"/>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680977"/>
                                        </p:tgtEl>
                                        <p:attrNameLst>
                                          <p:attrName>style.visibility</p:attrName>
                                        </p:attrNameLst>
                                      </p:cBhvr>
                                      <p:to>
                                        <p:strVal val="visible"/>
                                      </p:to>
                                    </p:set>
                                    <p:animEffect transition="in" filter="dissolve">
                                      <p:cBhvr>
                                        <p:cTn id="81" dur="500"/>
                                        <p:tgtEl>
                                          <p:spTgt spid="680977"/>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680982"/>
                                        </p:tgtEl>
                                        <p:attrNameLst>
                                          <p:attrName>style.visibility</p:attrName>
                                        </p:attrNameLst>
                                      </p:cBhvr>
                                      <p:to>
                                        <p:strVal val="visible"/>
                                      </p:to>
                                    </p:set>
                                    <p:animEffect transition="in" filter="dissolve">
                                      <p:cBhvr>
                                        <p:cTn id="84" dur="500"/>
                                        <p:tgtEl>
                                          <p:spTgt spid="680982"/>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680978"/>
                                        </p:tgtEl>
                                        <p:attrNameLst>
                                          <p:attrName>style.visibility</p:attrName>
                                        </p:attrNameLst>
                                      </p:cBhvr>
                                      <p:to>
                                        <p:strVal val="visible"/>
                                      </p:to>
                                    </p:set>
                                    <p:animEffect transition="in" filter="dissolve">
                                      <p:cBhvr>
                                        <p:cTn id="87" dur="500"/>
                                        <p:tgtEl>
                                          <p:spTgt spid="680978"/>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680981"/>
                                        </p:tgtEl>
                                        <p:attrNameLst>
                                          <p:attrName>style.visibility</p:attrName>
                                        </p:attrNameLst>
                                      </p:cBhvr>
                                      <p:to>
                                        <p:strVal val="visible"/>
                                      </p:to>
                                    </p:set>
                                    <p:animEffect transition="in" filter="dissolve">
                                      <p:cBhvr>
                                        <p:cTn id="90" dur="500"/>
                                        <p:tgtEl>
                                          <p:spTgt spid="680981"/>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680979"/>
                                        </p:tgtEl>
                                        <p:attrNameLst>
                                          <p:attrName>style.visibility</p:attrName>
                                        </p:attrNameLst>
                                      </p:cBhvr>
                                      <p:to>
                                        <p:strVal val="visible"/>
                                      </p:to>
                                    </p:set>
                                    <p:animEffect transition="in" filter="dissolve">
                                      <p:cBhvr>
                                        <p:cTn id="93" dur="500"/>
                                        <p:tgtEl>
                                          <p:spTgt spid="680979"/>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680980"/>
                                        </p:tgtEl>
                                        <p:attrNameLst>
                                          <p:attrName>style.visibility</p:attrName>
                                        </p:attrNameLst>
                                      </p:cBhvr>
                                      <p:to>
                                        <p:strVal val="visible"/>
                                      </p:to>
                                    </p:set>
                                    <p:animEffect transition="in" filter="dissolve">
                                      <p:cBhvr>
                                        <p:cTn id="96" dur="500"/>
                                        <p:tgtEl>
                                          <p:spTgt spid="680980"/>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680990"/>
                                        </p:tgtEl>
                                        <p:attrNameLst>
                                          <p:attrName>style.visibility</p:attrName>
                                        </p:attrNameLst>
                                      </p:cBhvr>
                                      <p:to>
                                        <p:strVal val="visible"/>
                                      </p:to>
                                    </p:set>
                                    <p:animEffect transition="in" filter="dissolve">
                                      <p:cBhvr>
                                        <p:cTn id="99" dur="500"/>
                                        <p:tgtEl>
                                          <p:spTgt spid="680990"/>
                                        </p:tgtEl>
                                      </p:cBhvr>
                                    </p:animEffect>
                                  </p:childTnLst>
                                </p:cTn>
                              </p:par>
                              <p:par>
                                <p:cTn id="100" presetID="9" presetClass="entr" presetSubtype="0" fill="hold" grpId="0" nodeType="withEffect">
                                  <p:stCondLst>
                                    <p:cond delay="0"/>
                                  </p:stCondLst>
                                  <p:childTnLst>
                                    <p:set>
                                      <p:cBhvr>
                                        <p:cTn id="101" dur="1" fill="hold">
                                          <p:stCondLst>
                                            <p:cond delay="0"/>
                                          </p:stCondLst>
                                        </p:cTn>
                                        <p:tgtEl>
                                          <p:spTgt spid="680989"/>
                                        </p:tgtEl>
                                        <p:attrNameLst>
                                          <p:attrName>style.visibility</p:attrName>
                                        </p:attrNameLst>
                                      </p:cBhvr>
                                      <p:to>
                                        <p:strVal val="visible"/>
                                      </p:to>
                                    </p:set>
                                    <p:animEffect transition="in" filter="dissolve">
                                      <p:cBhvr>
                                        <p:cTn id="102" dur="500"/>
                                        <p:tgtEl>
                                          <p:spTgt spid="680989"/>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680988"/>
                                        </p:tgtEl>
                                        <p:attrNameLst>
                                          <p:attrName>style.visibility</p:attrName>
                                        </p:attrNameLst>
                                      </p:cBhvr>
                                      <p:to>
                                        <p:strVal val="visible"/>
                                      </p:to>
                                    </p:set>
                                    <p:animEffect transition="in" filter="dissolve">
                                      <p:cBhvr>
                                        <p:cTn id="105" dur="500"/>
                                        <p:tgtEl>
                                          <p:spTgt spid="680988"/>
                                        </p:tgtEl>
                                      </p:cBhvr>
                                    </p:animEffect>
                                  </p:childTnLst>
                                </p:cTn>
                              </p:par>
                            </p:childTnLst>
                          </p:cTn>
                        </p:par>
                      </p:childTnLst>
                    </p:cTn>
                  </p:par>
                  <p:par>
                    <p:cTn id="106" fill="hold">
                      <p:stCondLst>
                        <p:cond delay="indefinite"/>
                      </p:stCondLst>
                      <p:childTnLst>
                        <p:par>
                          <p:cTn id="107" fill="hold">
                            <p:stCondLst>
                              <p:cond delay="0"/>
                            </p:stCondLst>
                            <p:childTnLst>
                              <p:par>
                                <p:cTn id="108" presetID="9" presetClass="entr" presetSubtype="0" fill="hold" grpId="0" nodeType="clickEffect">
                                  <p:stCondLst>
                                    <p:cond delay="0"/>
                                  </p:stCondLst>
                                  <p:childTnLst>
                                    <p:set>
                                      <p:cBhvr>
                                        <p:cTn id="109" dur="1" fill="hold">
                                          <p:stCondLst>
                                            <p:cond delay="0"/>
                                          </p:stCondLst>
                                        </p:cTn>
                                        <p:tgtEl>
                                          <p:spTgt spid="681025"/>
                                        </p:tgtEl>
                                        <p:attrNameLst>
                                          <p:attrName>style.visibility</p:attrName>
                                        </p:attrNameLst>
                                      </p:cBhvr>
                                      <p:to>
                                        <p:strVal val="visible"/>
                                      </p:to>
                                    </p:set>
                                    <p:animEffect transition="in" filter="dissolve">
                                      <p:cBhvr>
                                        <p:cTn id="110" dur="500"/>
                                        <p:tgtEl>
                                          <p:spTgt spid="681025"/>
                                        </p:tgtEl>
                                      </p:cBhvr>
                                    </p:animEffect>
                                  </p:childTnLst>
                                  <p:subTnLst>
                                    <p:set>
                                      <p:cBhvr override="childStyle">
                                        <p:cTn dur="1" fill="hold" display="0" masterRel="nextClick" afterEffect="1"/>
                                        <p:tgtEl>
                                          <p:spTgt spid="681025"/>
                                        </p:tgtEl>
                                        <p:attrNameLst>
                                          <p:attrName>style.visibility</p:attrName>
                                        </p:attrNameLst>
                                      </p:cBhvr>
                                      <p:to>
                                        <p:strVal val="hidden"/>
                                      </p:to>
                                    </p:set>
                                  </p:subTnLst>
                                </p:cTn>
                              </p:par>
                              <p:par>
                                <p:cTn id="111" presetID="9" presetClass="entr" presetSubtype="0" fill="hold" grpId="0" nodeType="withEffect">
                                  <p:stCondLst>
                                    <p:cond delay="0"/>
                                  </p:stCondLst>
                                  <p:childTnLst>
                                    <p:set>
                                      <p:cBhvr>
                                        <p:cTn id="112" dur="1" fill="hold">
                                          <p:stCondLst>
                                            <p:cond delay="0"/>
                                          </p:stCondLst>
                                        </p:cTn>
                                        <p:tgtEl>
                                          <p:spTgt spid="681026"/>
                                        </p:tgtEl>
                                        <p:attrNameLst>
                                          <p:attrName>style.visibility</p:attrName>
                                        </p:attrNameLst>
                                      </p:cBhvr>
                                      <p:to>
                                        <p:strVal val="visible"/>
                                      </p:to>
                                    </p:set>
                                    <p:animEffect transition="in" filter="dissolve">
                                      <p:cBhvr>
                                        <p:cTn id="113" dur="500"/>
                                        <p:tgtEl>
                                          <p:spTgt spid="681026"/>
                                        </p:tgtEl>
                                      </p:cBhvr>
                                    </p:animEffect>
                                  </p:childTnLst>
                                  <p:subTnLst>
                                    <p:set>
                                      <p:cBhvr override="childStyle">
                                        <p:cTn dur="1" fill="hold" display="0" masterRel="nextClick" afterEffect="1"/>
                                        <p:tgtEl>
                                          <p:spTgt spid="681026"/>
                                        </p:tgtEl>
                                        <p:attrNameLst>
                                          <p:attrName>style.visibility</p:attrName>
                                        </p:attrNameLst>
                                      </p:cBhvr>
                                      <p:to>
                                        <p:strVal val="hidden"/>
                                      </p:to>
                                    </p:set>
                                  </p:subTnLst>
                                </p:cTn>
                              </p:par>
                              <p:par>
                                <p:cTn id="114" presetID="9" presetClass="entr" presetSubtype="0" fill="hold" grpId="0" nodeType="withEffect">
                                  <p:stCondLst>
                                    <p:cond delay="0"/>
                                  </p:stCondLst>
                                  <p:childTnLst>
                                    <p:set>
                                      <p:cBhvr>
                                        <p:cTn id="115" dur="1" fill="hold">
                                          <p:stCondLst>
                                            <p:cond delay="0"/>
                                          </p:stCondLst>
                                        </p:cTn>
                                        <p:tgtEl>
                                          <p:spTgt spid="681028"/>
                                        </p:tgtEl>
                                        <p:attrNameLst>
                                          <p:attrName>style.visibility</p:attrName>
                                        </p:attrNameLst>
                                      </p:cBhvr>
                                      <p:to>
                                        <p:strVal val="visible"/>
                                      </p:to>
                                    </p:set>
                                    <p:animEffect transition="in" filter="dissolve">
                                      <p:cBhvr>
                                        <p:cTn id="116" dur="500"/>
                                        <p:tgtEl>
                                          <p:spTgt spid="681028"/>
                                        </p:tgtEl>
                                      </p:cBhvr>
                                    </p:animEffect>
                                  </p:childTnLst>
                                  <p:subTnLst>
                                    <p:set>
                                      <p:cBhvr override="childStyle">
                                        <p:cTn dur="1" fill="hold" display="0" masterRel="nextClick" afterEffect="1"/>
                                        <p:tgtEl>
                                          <p:spTgt spid="681028"/>
                                        </p:tgtEl>
                                        <p:attrNameLst>
                                          <p:attrName>style.visibility</p:attrName>
                                        </p:attrNameLst>
                                      </p:cBhvr>
                                      <p:to>
                                        <p:strVal val="hidden"/>
                                      </p:to>
                                    </p:set>
                                  </p:subTnLst>
                                </p:cTn>
                              </p:par>
                              <p:par>
                                <p:cTn id="117" presetID="9" presetClass="entr" presetSubtype="0" fill="hold" grpId="0" nodeType="withEffect">
                                  <p:stCondLst>
                                    <p:cond delay="0"/>
                                  </p:stCondLst>
                                  <p:childTnLst>
                                    <p:set>
                                      <p:cBhvr>
                                        <p:cTn id="118" dur="1" fill="hold">
                                          <p:stCondLst>
                                            <p:cond delay="0"/>
                                          </p:stCondLst>
                                        </p:cTn>
                                        <p:tgtEl>
                                          <p:spTgt spid="681027"/>
                                        </p:tgtEl>
                                        <p:attrNameLst>
                                          <p:attrName>style.visibility</p:attrName>
                                        </p:attrNameLst>
                                      </p:cBhvr>
                                      <p:to>
                                        <p:strVal val="visible"/>
                                      </p:to>
                                    </p:set>
                                    <p:animEffect transition="in" filter="dissolve">
                                      <p:cBhvr>
                                        <p:cTn id="119" dur="500"/>
                                        <p:tgtEl>
                                          <p:spTgt spid="681027"/>
                                        </p:tgtEl>
                                      </p:cBhvr>
                                    </p:animEffect>
                                  </p:childTnLst>
                                  <p:subTnLst>
                                    <p:set>
                                      <p:cBhvr override="childStyle">
                                        <p:cTn dur="1" fill="hold" display="0" masterRel="nextClick" afterEffect="1"/>
                                        <p:tgtEl>
                                          <p:spTgt spid="681027"/>
                                        </p:tgtEl>
                                        <p:attrNameLst>
                                          <p:attrName>style.visibility</p:attrName>
                                        </p:attrNameLst>
                                      </p:cBhvr>
                                      <p:to>
                                        <p:strVal val="hidden"/>
                                      </p:to>
                                    </p:set>
                                  </p:subTnLst>
                                </p:cTn>
                              </p:par>
                            </p:childTnLst>
                          </p:cTn>
                        </p:par>
                      </p:childTnLst>
                    </p:cTn>
                  </p:par>
                  <p:par>
                    <p:cTn id="120" fill="hold">
                      <p:stCondLst>
                        <p:cond delay="indefinite"/>
                      </p:stCondLst>
                      <p:childTnLst>
                        <p:par>
                          <p:cTn id="121" fill="hold">
                            <p:stCondLst>
                              <p:cond delay="0"/>
                            </p:stCondLst>
                            <p:childTnLst>
                              <p:par>
                                <p:cTn id="122" presetID="9" presetClass="entr" presetSubtype="0" fill="hold" grpId="0" nodeType="clickEffect">
                                  <p:stCondLst>
                                    <p:cond delay="0"/>
                                  </p:stCondLst>
                                  <p:childTnLst>
                                    <p:set>
                                      <p:cBhvr>
                                        <p:cTn id="123" dur="1" fill="hold">
                                          <p:stCondLst>
                                            <p:cond delay="0"/>
                                          </p:stCondLst>
                                        </p:cTn>
                                        <p:tgtEl>
                                          <p:spTgt spid="681045"/>
                                        </p:tgtEl>
                                        <p:attrNameLst>
                                          <p:attrName>style.visibility</p:attrName>
                                        </p:attrNameLst>
                                      </p:cBhvr>
                                      <p:to>
                                        <p:strVal val="visible"/>
                                      </p:to>
                                    </p:set>
                                    <p:animEffect transition="in" filter="dissolve">
                                      <p:cBhvr>
                                        <p:cTn id="124" dur="500"/>
                                        <p:tgtEl>
                                          <p:spTgt spid="681045"/>
                                        </p:tgtEl>
                                      </p:cBhvr>
                                    </p:animEffect>
                                  </p:childTnLst>
                                </p:cTn>
                              </p:par>
                              <p:par>
                                <p:cTn id="125" presetID="9" presetClass="entr" presetSubtype="0" fill="hold" grpId="0" nodeType="withEffect">
                                  <p:stCondLst>
                                    <p:cond delay="0"/>
                                  </p:stCondLst>
                                  <p:childTnLst>
                                    <p:set>
                                      <p:cBhvr>
                                        <p:cTn id="126" dur="1" fill="hold">
                                          <p:stCondLst>
                                            <p:cond delay="0"/>
                                          </p:stCondLst>
                                        </p:cTn>
                                        <p:tgtEl>
                                          <p:spTgt spid="681046"/>
                                        </p:tgtEl>
                                        <p:attrNameLst>
                                          <p:attrName>style.visibility</p:attrName>
                                        </p:attrNameLst>
                                      </p:cBhvr>
                                      <p:to>
                                        <p:strVal val="visible"/>
                                      </p:to>
                                    </p:set>
                                    <p:animEffect transition="in" filter="dissolve">
                                      <p:cBhvr>
                                        <p:cTn id="127" dur="500"/>
                                        <p:tgtEl>
                                          <p:spTgt spid="681046"/>
                                        </p:tgtEl>
                                      </p:cBhvr>
                                    </p:animEffect>
                                  </p:childTnLst>
                                </p:cTn>
                              </p:par>
                              <p:par>
                                <p:cTn id="128" presetID="9" presetClass="entr" presetSubtype="0" fill="hold" grpId="0" nodeType="withEffect">
                                  <p:stCondLst>
                                    <p:cond delay="0"/>
                                  </p:stCondLst>
                                  <p:childTnLst>
                                    <p:set>
                                      <p:cBhvr>
                                        <p:cTn id="129" dur="1" fill="hold">
                                          <p:stCondLst>
                                            <p:cond delay="0"/>
                                          </p:stCondLst>
                                        </p:cTn>
                                        <p:tgtEl>
                                          <p:spTgt spid="681047"/>
                                        </p:tgtEl>
                                        <p:attrNameLst>
                                          <p:attrName>style.visibility</p:attrName>
                                        </p:attrNameLst>
                                      </p:cBhvr>
                                      <p:to>
                                        <p:strVal val="visible"/>
                                      </p:to>
                                    </p:set>
                                    <p:animEffect transition="in" filter="dissolve">
                                      <p:cBhvr>
                                        <p:cTn id="130" dur="500"/>
                                        <p:tgtEl>
                                          <p:spTgt spid="681047"/>
                                        </p:tgtEl>
                                      </p:cBhvr>
                                    </p:animEffect>
                                  </p:childTnLst>
                                </p:cTn>
                              </p:par>
                              <p:par>
                                <p:cTn id="131" presetID="9" presetClass="entr" presetSubtype="0" fill="hold" grpId="0" nodeType="withEffect">
                                  <p:stCondLst>
                                    <p:cond delay="0"/>
                                  </p:stCondLst>
                                  <p:childTnLst>
                                    <p:set>
                                      <p:cBhvr>
                                        <p:cTn id="132" dur="1" fill="hold">
                                          <p:stCondLst>
                                            <p:cond delay="0"/>
                                          </p:stCondLst>
                                        </p:cTn>
                                        <p:tgtEl>
                                          <p:spTgt spid="681048"/>
                                        </p:tgtEl>
                                        <p:attrNameLst>
                                          <p:attrName>style.visibility</p:attrName>
                                        </p:attrNameLst>
                                      </p:cBhvr>
                                      <p:to>
                                        <p:strVal val="visible"/>
                                      </p:to>
                                    </p:set>
                                    <p:animEffect transition="in" filter="dissolve">
                                      <p:cBhvr>
                                        <p:cTn id="133" dur="500"/>
                                        <p:tgtEl>
                                          <p:spTgt spid="681048"/>
                                        </p:tgtEl>
                                      </p:cBhvr>
                                    </p:animEffect>
                                  </p:childTnLst>
                                </p:cTn>
                              </p:par>
                              <p:par>
                                <p:cTn id="134" presetID="9" presetClass="entr" presetSubtype="0" fill="hold" grpId="0" nodeType="withEffect">
                                  <p:stCondLst>
                                    <p:cond delay="0"/>
                                  </p:stCondLst>
                                  <p:childTnLst>
                                    <p:set>
                                      <p:cBhvr>
                                        <p:cTn id="135" dur="1" fill="hold">
                                          <p:stCondLst>
                                            <p:cond delay="0"/>
                                          </p:stCondLst>
                                        </p:cTn>
                                        <p:tgtEl>
                                          <p:spTgt spid="681049"/>
                                        </p:tgtEl>
                                        <p:attrNameLst>
                                          <p:attrName>style.visibility</p:attrName>
                                        </p:attrNameLst>
                                      </p:cBhvr>
                                      <p:to>
                                        <p:strVal val="visible"/>
                                      </p:to>
                                    </p:set>
                                    <p:animEffect transition="in" filter="dissolve">
                                      <p:cBhvr>
                                        <p:cTn id="136" dur="500"/>
                                        <p:tgtEl>
                                          <p:spTgt spid="681049"/>
                                        </p:tgtEl>
                                      </p:cBhvr>
                                    </p:animEffect>
                                  </p:childTnLst>
                                </p:cTn>
                              </p:par>
                              <p:par>
                                <p:cTn id="137" presetID="9" presetClass="entr" presetSubtype="0" fill="hold" grpId="0" nodeType="withEffect">
                                  <p:stCondLst>
                                    <p:cond delay="0"/>
                                  </p:stCondLst>
                                  <p:childTnLst>
                                    <p:set>
                                      <p:cBhvr>
                                        <p:cTn id="138" dur="1" fill="hold">
                                          <p:stCondLst>
                                            <p:cond delay="0"/>
                                          </p:stCondLst>
                                        </p:cTn>
                                        <p:tgtEl>
                                          <p:spTgt spid="681050"/>
                                        </p:tgtEl>
                                        <p:attrNameLst>
                                          <p:attrName>style.visibility</p:attrName>
                                        </p:attrNameLst>
                                      </p:cBhvr>
                                      <p:to>
                                        <p:strVal val="visible"/>
                                      </p:to>
                                    </p:set>
                                    <p:animEffect transition="in" filter="dissolve">
                                      <p:cBhvr>
                                        <p:cTn id="139" dur="500"/>
                                        <p:tgtEl>
                                          <p:spTgt spid="681050"/>
                                        </p:tgtEl>
                                      </p:cBhvr>
                                    </p:animEffect>
                                  </p:childTnLst>
                                </p:cTn>
                              </p:par>
                              <p:par>
                                <p:cTn id="140" presetID="9" presetClass="entr" presetSubtype="0" fill="hold" grpId="0" nodeType="withEffect">
                                  <p:stCondLst>
                                    <p:cond delay="0"/>
                                  </p:stCondLst>
                                  <p:childTnLst>
                                    <p:set>
                                      <p:cBhvr>
                                        <p:cTn id="141" dur="1" fill="hold">
                                          <p:stCondLst>
                                            <p:cond delay="0"/>
                                          </p:stCondLst>
                                        </p:cTn>
                                        <p:tgtEl>
                                          <p:spTgt spid="681051"/>
                                        </p:tgtEl>
                                        <p:attrNameLst>
                                          <p:attrName>style.visibility</p:attrName>
                                        </p:attrNameLst>
                                      </p:cBhvr>
                                      <p:to>
                                        <p:strVal val="visible"/>
                                      </p:to>
                                    </p:set>
                                    <p:animEffect transition="in" filter="dissolve">
                                      <p:cBhvr>
                                        <p:cTn id="142" dur="500"/>
                                        <p:tgtEl>
                                          <p:spTgt spid="681051"/>
                                        </p:tgtEl>
                                      </p:cBhvr>
                                    </p:animEffect>
                                  </p:childTnLst>
                                </p:cTn>
                              </p:par>
                              <p:par>
                                <p:cTn id="143" presetID="9" presetClass="entr" presetSubtype="0" fill="hold" grpId="0" nodeType="withEffect">
                                  <p:stCondLst>
                                    <p:cond delay="0"/>
                                  </p:stCondLst>
                                  <p:childTnLst>
                                    <p:set>
                                      <p:cBhvr>
                                        <p:cTn id="144" dur="1" fill="hold">
                                          <p:stCondLst>
                                            <p:cond delay="0"/>
                                          </p:stCondLst>
                                        </p:cTn>
                                        <p:tgtEl>
                                          <p:spTgt spid="681052"/>
                                        </p:tgtEl>
                                        <p:attrNameLst>
                                          <p:attrName>style.visibility</p:attrName>
                                        </p:attrNameLst>
                                      </p:cBhvr>
                                      <p:to>
                                        <p:strVal val="visible"/>
                                      </p:to>
                                    </p:set>
                                    <p:animEffect transition="in" filter="dissolve">
                                      <p:cBhvr>
                                        <p:cTn id="145" dur="500"/>
                                        <p:tgtEl>
                                          <p:spTgt spid="681052"/>
                                        </p:tgtEl>
                                      </p:cBhvr>
                                    </p:animEffect>
                                  </p:childTnLst>
                                </p:cTn>
                              </p:par>
                              <p:par>
                                <p:cTn id="146" presetID="9" presetClass="entr" presetSubtype="0" fill="hold" grpId="0" nodeType="withEffect">
                                  <p:stCondLst>
                                    <p:cond delay="0"/>
                                  </p:stCondLst>
                                  <p:childTnLst>
                                    <p:set>
                                      <p:cBhvr>
                                        <p:cTn id="147" dur="1" fill="hold">
                                          <p:stCondLst>
                                            <p:cond delay="0"/>
                                          </p:stCondLst>
                                        </p:cTn>
                                        <p:tgtEl>
                                          <p:spTgt spid="681053"/>
                                        </p:tgtEl>
                                        <p:attrNameLst>
                                          <p:attrName>style.visibility</p:attrName>
                                        </p:attrNameLst>
                                      </p:cBhvr>
                                      <p:to>
                                        <p:strVal val="visible"/>
                                      </p:to>
                                    </p:set>
                                    <p:animEffect transition="in" filter="dissolve">
                                      <p:cBhvr>
                                        <p:cTn id="148" dur="500"/>
                                        <p:tgtEl>
                                          <p:spTgt spid="681053"/>
                                        </p:tgtEl>
                                      </p:cBhvr>
                                    </p:animEffect>
                                  </p:childTnLst>
                                </p:cTn>
                              </p:par>
                              <p:par>
                                <p:cTn id="149" presetID="9" presetClass="entr" presetSubtype="0" fill="hold" grpId="0" nodeType="withEffect">
                                  <p:stCondLst>
                                    <p:cond delay="0"/>
                                  </p:stCondLst>
                                  <p:childTnLst>
                                    <p:set>
                                      <p:cBhvr>
                                        <p:cTn id="150" dur="1" fill="hold">
                                          <p:stCondLst>
                                            <p:cond delay="0"/>
                                          </p:stCondLst>
                                        </p:cTn>
                                        <p:tgtEl>
                                          <p:spTgt spid="681054"/>
                                        </p:tgtEl>
                                        <p:attrNameLst>
                                          <p:attrName>style.visibility</p:attrName>
                                        </p:attrNameLst>
                                      </p:cBhvr>
                                      <p:to>
                                        <p:strVal val="visible"/>
                                      </p:to>
                                    </p:set>
                                    <p:animEffect transition="in" filter="dissolve">
                                      <p:cBhvr>
                                        <p:cTn id="151" dur="500"/>
                                        <p:tgtEl>
                                          <p:spTgt spid="681054"/>
                                        </p:tgtEl>
                                      </p:cBhvr>
                                    </p:animEffect>
                                  </p:childTnLst>
                                </p:cTn>
                              </p:par>
                              <p:par>
                                <p:cTn id="152" presetID="9" presetClass="entr" presetSubtype="0" fill="hold" grpId="0" nodeType="withEffect">
                                  <p:stCondLst>
                                    <p:cond delay="0"/>
                                  </p:stCondLst>
                                  <p:childTnLst>
                                    <p:set>
                                      <p:cBhvr>
                                        <p:cTn id="153" dur="1" fill="hold">
                                          <p:stCondLst>
                                            <p:cond delay="0"/>
                                          </p:stCondLst>
                                        </p:cTn>
                                        <p:tgtEl>
                                          <p:spTgt spid="681055"/>
                                        </p:tgtEl>
                                        <p:attrNameLst>
                                          <p:attrName>style.visibility</p:attrName>
                                        </p:attrNameLst>
                                      </p:cBhvr>
                                      <p:to>
                                        <p:strVal val="visible"/>
                                      </p:to>
                                    </p:set>
                                    <p:animEffect transition="in" filter="dissolve">
                                      <p:cBhvr>
                                        <p:cTn id="154" dur="500"/>
                                        <p:tgtEl>
                                          <p:spTgt spid="681055"/>
                                        </p:tgtEl>
                                      </p:cBhvr>
                                    </p:animEffect>
                                  </p:childTnLst>
                                </p:cTn>
                              </p:par>
                              <p:par>
                                <p:cTn id="155" presetID="9" presetClass="entr" presetSubtype="0" fill="hold" grpId="0" nodeType="withEffect">
                                  <p:stCondLst>
                                    <p:cond delay="0"/>
                                  </p:stCondLst>
                                  <p:childTnLst>
                                    <p:set>
                                      <p:cBhvr>
                                        <p:cTn id="156" dur="1" fill="hold">
                                          <p:stCondLst>
                                            <p:cond delay="0"/>
                                          </p:stCondLst>
                                        </p:cTn>
                                        <p:tgtEl>
                                          <p:spTgt spid="681056"/>
                                        </p:tgtEl>
                                        <p:attrNameLst>
                                          <p:attrName>style.visibility</p:attrName>
                                        </p:attrNameLst>
                                      </p:cBhvr>
                                      <p:to>
                                        <p:strVal val="visible"/>
                                      </p:to>
                                    </p:set>
                                    <p:animEffect transition="in" filter="dissolve">
                                      <p:cBhvr>
                                        <p:cTn id="157" dur="500"/>
                                        <p:tgtEl>
                                          <p:spTgt spid="681056"/>
                                        </p:tgtEl>
                                      </p:cBhvr>
                                    </p:animEffect>
                                  </p:childTnLst>
                                </p:cTn>
                              </p:par>
                              <p:par>
                                <p:cTn id="158" presetID="9" presetClass="entr" presetSubtype="0" fill="hold" grpId="0" nodeType="withEffect">
                                  <p:stCondLst>
                                    <p:cond delay="0"/>
                                  </p:stCondLst>
                                  <p:childTnLst>
                                    <p:set>
                                      <p:cBhvr>
                                        <p:cTn id="159" dur="1" fill="hold">
                                          <p:stCondLst>
                                            <p:cond delay="0"/>
                                          </p:stCondLst>
                                        </p:cTn>
                                        <p:tgtEl>
                                          <p:spTgt spid="681057"/>
                                        </p:tgtEl>
                                        <p:attrNameLst>
                                          <p:attrName>style.visibility</p:attrName>
                                        </p:attrNameLst>
                                      </p:cBhvr>
                                      <p:to>
                                        <p:strVal val="visible"/>
                                      </p:to>
                                    </p:set>
                                    <p:animEffect transition="in" filter="dissolve">
                                      <p:cBhvr>
                                        <p:cTn id="160" dur="500"/>
                                        <p:tgtEl>
                                          <p:spTgt spid="681057"/>
                                        </p:tgtEl>
                                      </p:cBhvr>
                                    </p:animEffect>
                                  </p:childTnLst>
                                </p:cTn>
                              </p:par>
                              <p:par>
                                <p:cTn id="161" presetID="9" presetClass="entr" presetSubtype="0" fill="hold" grpId="0" nodeType="withEffect">
                                  <p:stCondLst>
                                    <p:cond delay="0"/>
                                  </p:stCondLst>
                                  <p:childTnLst>
                                    <p:set>
                                      <p:cBhvr>
                                        <p:cTn id="162" dur="1" fill="hold">
                                          <p:stCondLst>
                                            <p:cond delay="0"/>
                                          </p:stCondLst>
                                        </p:cTn>
                                        <p:tgtEl>
                                          <p:spTgt spid="681058"/>
                                        </p:tgtEl>
                                        <p:attrNameLst>
                                          <p:attrName>style.visibility</p:attrName>
                                        </p:attrNameLst>
                                      </p:cBhvr>
                                      <p:to>
                                        <p:strVal val="visible"/>
                                      </p:to>
                                    </p:set>
                                    <p:animEffect transition="in" filter="dissolve">
                                      <p:cBhvr>
                                        <p:cTn id="163" dur="500"/>
                                        <p:tgtEl>
                                          <p:spTgt spid="681058"/>
                                        </p:tgtEl>
                                      </p:cBhvr>
                                    </p:animEffect>
                                  </p:childTnLst>
                                </p:cTn>
                              </p:par>
                              <p:par>
                                <p:cTn id="164" presetID="9" presetClass="entr" presetSubtype="0" fill="hold" grpId="0" nodeType="withEffect">
                                  <p:stCondLst>
                                    <p:cond delay="0"/>
                                  </p:stCondLst>
                                  <p:childTnLst>
                                    <p:set>
                                      <p:cBhvr>
                                        <p:cTn id="165" dur="1" fill="hold">
                                          <p:stCondLst>
                                            <p:cond delay="0"/>
                                          </p:stCondLst>
                                        </p:cTn>
                                        <p:tgtEl>
                                          <p:spTgt spid="681059"/>
                                        </p:tgtEl>
                                        <p:attrNameLst>
                                          <p:attrName>style.visibility</p:attrName>
                                        </p:attrNameLst>
                                      </p:cBhvr>
                                      <p:to>
                                        <p:strVal val="visible"/>
                                      </p:to>
                                    </p:set>
                                    <p:animEffect transition="in" filter="dissolve">
                                      <p:cBhvr>
                                        <p:cTn id="166" dur="500"/>
                                        <p:tgtEl>
                                          <p:spTgt spid="681059"/>
                                        </p:tgtEl>
                                      </p:cBhvr>
                                    </p:animEffect>
                                  </p:childTnLst>
                                </p:cTn>
                              </p:par>
                              <p:par>
                                <p:cTn id="167" presetID="9" presetClass="entr" presetSubtype="0" fill="hold" grpId="0" nodeType="withEffect">
                                  <p:stCondLst>
                                    <p:cond delay="0"/>
                                  </p:stCondLst>
                                  <p:childTnLst>
                                    <p:set>
                                      <p:cBhvr>
                                        <p:cTn id="168" dur="1" fill="hold">
                                          <p:stCondLst>
                                            <p:cond delay="0"/>
                                          </p:stCondLst>
                                        </p:cTn>
                                        <p:tgtEl>
                                          <p:spTgt spid="681060"/>
                                        </p:tgtEl>
                                        <p:attrNameLst>
                                          <p:attrName>style.visibility</p:attrName>
                                        </p:attrNameLst>
                                      </p:cBhvr>
                                      <p:to>
                                        <p:strVal val="visible"/>
                                      </p:to>
                                    </p:set>
                                    <p:animEffect transition="in" filter="dissolve">
                                      <p:cBhvr>
                                        <p:cTn id="169" dur="500"/>
                                        <p:tgtEl>
                                          <p:spTgt spid="681060"/>
                                        </p:tgtEl>
                                      </p:cBhvr>
                                    </p:animEffect>
                                  </p:childTnLst>
                                </p:cTn>
                              </p:par>
                              <p:par>
                                <p:cTn id="170" presetID="9" presetClass="entr" presetSubtype="0" fill="hold" grpId="0" nodeType="withEffect">
                                  <p:stCondLst>
                                    <p:cond delay="0"/>
                                  </p:stCondLst>
                                  <p:childTnLst>
                                    <p:set>
                                      <p:cBhvr>
                                        <p:cTn id="171" dur="1" fill="hold">
                                          <p:stCondLst>
                                            <p:cond delay="0"/>
                                          </p:stCondLst>
                                        </p:cTn>
                                        <p:tgtEl>
                                          <p:spTgt spid="681061"/>
                                        </p:tgtEl>
                                        <p:attrNameLst>
                                          <p:attrName>style.visibility</p:attrName>
                                        </p:attrNameLst>
                                      </p:cBhvr>
                                      <p:to>
                                        <p:strVal val="visible"/>
                                      </p:to>
                                    </p:set>
                                    <p:animEffect transition="in" filter="dissolve">
                                      <p:cBhvr>
                                        <p:cTn id="172" dur="500"/>
                                        <p:tgtEl>
                                          <p:spTgt spid="681061"/>
                                        </p:tgtEl>
                                      </p:cBhvr>
                                    </p:animEffect>
                                  </p:childTnLst>
                                </p:cTn>
                              </p:par>
                              <p:par>
                                <p:cTn id="173" presetID="9" presetClass="entr" presetSubtype="0" fill="hold" grpId="0" nodeType="withEffect">
                                  <p:stCondLst>
                                    <p:cond delay="0"/>
                                  </p:stCondLst>
                                  <p:childTnLst>
                                    <p:set>
                                      <p:cBhvr>
                                        <p:cTn id="174" dur="1" fill="hold">
                                          <p:stCondLst>
                                            <p:cond delay="0"/>
                                          </p:stCondLst>
                                        </p:cTn>
                                        <p:tgtEl>
                                          <p:spTgt spid="681005"/>
                                        </p:tgtEl>
                                        <p:attrNameLst>
                                          <p:attrName>style.visibility</p:attrName>
                                        </p:attrNameLst>
                                      </p:cBhvr>
                                      <p:to>
                                        <p:strVal val="visible"/>
                                      </p:to>
                                    </p:set>
                                    <p:animEffect transition="in" filter="dissolve">
                                      <p:cBhvr>
                                        <p:cTn id="175" dur="500"/>
                                        <p:tgtEl>
                                          <p:spTgt spid="681005"/>
                                        </p:tgtEl>
                                      </p:cBhvr>
                                    </p:animEffect>
                                  </p:childTnLst>
                                </p:cTn>
                              </p:par>
                              <p:par>
                                <p:cTn id="176" presetID="9" presetClass="entr" presetSubtype="0" fill="hold" grpId="0" nodeType="withEffect">
                                  <p:stCondLst>
                                    <p:cond delay="0"/>
                                  </p:stCondLst>
                                  <p:childTnLst>
                                    <p:set>
                                      <p:cBhvr>
                                        <p:cTn id="177" dur="1" fill="hold">
                                          <p:stCondLst>
                                            <p:cond delay="0"/>
                                          </p:stCondLst>
                                        </p:cTn>
                                        <p:tgtEl>
                                          <p:spTgt spid="681004"/>
                                        </p:tgtEl>
                                        <p:attrNameLst>
                                          <p:attrName>style.visibility</p:attrName>
                                        </p:attrNameLst>
                                      </p:cBhvr>
                                      <p:to>
                                        <p:strVal val="visible"/>
                                      </p:to>
                                    </p:set>
                                    <p:animEffect transition="in" filter="dissolve">
                                      <p:cBhvr>
                                        <p:cTn id="178" dur="500"/>
                                        <p:tgtEl>
                                          <p:spTgt spid="681004"/>
                                        </p:tgtEl>
                                      </p:cBhvr>
                                    </p:animEffect>
                                  </p:childTnLst>
                                </p:cTn>
                              </p:par>
                              <p:par>
                                <p:cTn id="179" presetID="9" presetClass="entr" presetSubtype="0" fill="hold" grpId="0" nodeType="withEffect">
                                  <p:stCondLst>
                                    <p:cond delay="0"/>
                                  </p:stCondLst>
                                  <p:childTnLst>
                                    <p:set>
                                      <p:cBhvr>
                                        <p:cTn id="180" dur="1" fill="hold">
                                          <p:stCondLst>
                                            <p:cond delay="0"/>
                                          </p:stCondLst>
                                        </p:cTn>
                                        <p:tgtEl>
                                          <p:spTgt spid="681015"/>
                                        </p:tgtEl>
                                        <p:attrNameLst>
                                          <p:attrName>style.visibility</p:attrName>
                                        </p:attrNameLst>
                                      </p:cBhvr>
                                      <p:to>
                                        <p:strVal val="visible"/>
                                      </p:to>
                                    </p:set>
                                    <p:animEffect transition="in" filter="dissolve">
                                      <p:cBhvr>
                                        <p:cTn id="181" dur="500"/>
                                        <p:tgtEl>
                                          <p:spTgt spid="681015"/>
                                        </p:tgtEl>
                                      </p:cBhvr>
                                    </p:animEffect>
                                  </p:childTnLst>
                                </p:cTn>
                              </p:par>
                              <p:par>
                                <p:cTn id="182" presetID="9" presetClass="entr" presetSubtype="0" fill="hold" grpId="0" nodeType="withEffect">
                                  <p:stCondLst>
                                    <p:cond delay="0"/>
                                  </p:stCondLst>
                                  <p:childTnLst>
                                    <p:set>
                                      <p:cBhvr>
                                        <p:cTn id="183" dur="1" fill="hold">
                                          <p:stCondLst>
                                            <p:cond delay="0"/>
                                          </p:stCondLst>
                                        </p:cTn>
                                        <p:tgtEl>
                                          <p:spTgt spid="681016"/>
                                        </p:tgtEl>
                                        <p:attrNameLst>
                                          <p:attrName>style.visibility</p:attrName>
                                        </p:attrNameLst>
                                      </p:cBhvr>
                                      <p:to>
                                        <p:strVal val="visible"/>
                                      </p:to>
                                    </p:set>
                                    <p:animEffect transition="in" filter="dissolve">
                                      <p:cBhvr>
                                        <p:cTn id="184" dur="500"/>
                                        <p:tgtEl>
                                          <p:spTgt spid="681016"/>
                                        </p:tgtEl>
                                      </p:cBhvr>
                                    </p:animEffect>
                                  </p:childTnLst>
                                </p:cTn>
                              </p:par>
                              <p:par>
                                <p:cTn id="185" presetID="9" presetClass="entr" presetSubtype="0" fill="hold" grpId="0" nodeType="withEffect">
                                  <p:stCondLst>
                                    <p:cond delay="0"/>
                                  </p:stCondLst>
                                  <p:childTnLst>
                                    <p:set>
                                      <p:cBhvr>
                                        <p:cTn id="186" dur="1" fill="hold">
                                          <p:stCondLst>
                                            <p:cond delay="0"/>
                                          </p:stCondLst>
                                        </p:cTn>
                                        <p:tgtEl>
                                          <p:spTgt spid="681014"/>
                                        </p:tgtEl>
                                        <p:attrNameLst>
                                          <p:attrName>style.visibility</p:attrName>
                                        </p:attrNameLst>
                                      </p:cBhvr>
                                      <p:to>
                                        <p:strVal val="visible"/>
                                      </p:to>
                                    </p:set>
                                    <p:animEffect transition="in" filter="dissolve">
                                      <p:cBhvr>
                                        <p:cTn id="187" dur="500"/>
                                        <p:tgtEl>
                                          <p:spTgt spid="681014"/>
                                        </p:tgtEl>
                                      </p:cBhvr>
                                    </p:animEffect>
                                  </p:childTnLst>
                                </p:cTn>
                              </p:par>
                              <p:par>
                                <p:cTn id="188" presetID="9" presetClass="entr" presetSubtype="0" fill="hold" grpId="0" nodeType="withEffect">
                                  <p:stCondLst>
                                    <p:cond delay="0"/>
                                  </p:stCondLst>
                                  <p:childTnLst>
                                    <p:set>
                                      <p:cBhvr>
                                        <p:cTn id="189" dur="1" fill="hold">
                                          <p:stCondLst>
                                            <p:cond delay="0"/>
                                          </p:stCondLst>
                                        </p:cTn>
                                        <p:tgtEl>
                                          <p:spTgt spid="681044"/>
                                        </p:tgtEl>
                                        <p:attrNameLst>
                                          <p:attrName>style.visibility</p:attrName>
                                        </p:attrNameLst>
                                      </p:cBhvr>
                                      <p:to>
                                        <p:strVal val="visible"/>
                                      </p:to>
                                    </p:set>
                                    <p:animEffect transition="in" filter="dissolve">
                                      <p:cBhvr>
                                        <p:cTn id="190" dur="500"/>
                                        <p:tgtEl>
                                          <p:spTgt spid="681044"/>
                                        </p:tgtEl>
                                      </p:cBhvr>
                                    </p:animEffect>
                                  </p:childTnLst>
                                </p:cTn>
                              </p:par>
                              <p:par>
                                <p:cTn id="191" presetID="9" presetClass="entr" presetSubtype="0" fill="hold" nodeType="withEffect">
                                  <p:stCondLst>
                                    <p:cond delay="0"/>
                                  </p:stCondLst>
                                  <p:childTnLst>
                                    <p:set>
                                      <p:cBhvr>
                                        <p:cTn id="192" dur="1" fill="hold">
                                          <p:stCondLst>
                                            <p:cond delay="0"/>
                                          </p:stCondLst>
                                        </p:cTn>
                                        <p:tgtEl>
                                          <p:spTgt spid="681043"/>
                                        </p:tgtEl>
                                        <p:attrNameLst>
                                          <p:attrName>style.visibility</p:attrName>
                                        </p:attrNameLst>
                                      </p:cBhvr>
                                      <p:to>
                                        <p:strVal val="visible"/>
                                      </p:to>
                                    </p:set>
                                    <p:animEffect transition="in" filter="dissolve">
                                      <p:cBhvr>
                                        <p:cTn id="193" dur="500"/>
                                        <p:tgtEl>
                                          <p:spTgt spid="681043"/>
                                        </p:tgtEl>
                                      </p:cBhvr>
                                    </p:animEffect>
                                  </p:childTnLst>
                                </p:cTn>
                              </p:par>
                              <p:par>
                                <p:cTn id="194" presetID="9" presetClass="entr" presetSubtype="0" fill="hold" grpId="0" nodeType="withEffect">
                                  <p:stCondLst>
                                    <p:cond delay="0"/>
                                  </p:stCondLst>
                                  <p:childTnLst>
                                    <p:set>
                                      <p:cBhvr>
                                        <p:cTn id="195" dur="1" fill="hold">
                                          <p:stCondLst>
                                            <p:cond delay="0"/>
                                          </p:stCondLst>
                                        </p:cTn>
                                        <p:tgtEl>
                                          <p:spTgt spid="680995"/>
                                        </p:tgtEl>
                                        <p:attrNameLst>
                                          <p:attrName>style.visibility</p:attrName>
                                        </p:attrNameLst>
                                      </p:cBhvr>
                                      <p:to>
                                        <p:strVal val="visible"/>
                                      </p:to>
                                    </p:set>
                                    <p:animEffect transition="in" filter="dissolve">
                                      <p:cBhvr>
                                        <p:cTn id="196" dur="500"/>
                                        <p:tgtEl>
                                          <p:spTgt spid="680995"/>
                                        </p:tgtEl>
                                      </p:cBhvr>
                                    </p:animEffect>
                                  </p:childTnLst>
                                </p:cTn>
                              </p:par>
                              <p:par>
                                <p:cTn id="197" presetID="9" presetClass="entr" presetSubtype="0" fill="hold" grpId="0" nodeType="withEffect">
                                  <p:stCondLst>
                                    <p:cond delay="0"/>
                                  </p:stCondLst>
                                  <p:childTnLst>
                                    <p:set>
                                      <p:cBhvr>
                                        <p:cTn id="198" dur="1" fill="hold">
                                          <p:stCondLst>
                                            <p:cond delay="0"/>
                                          </p:stCondLst>
                                        </p:cTn>
                                        <p:tgtEl>
                                          <p:spTgt spid="680996"/>
                                        </p:tgtEl>
                                        <p:attrNameLst>
                                          <p:attrName>style.visibility</p:attrName>
                                        </p:attrNameLst>
                                      </p:cBhvr>
                                      <p:to>
                                        <p:strVal val="visible"/>
                                      </p:to>
                                    </p:set>
                                    <p:animEffect transition="in" filter="dissolve">
                                      <p:cBhvr>
                                        <p:cTn id="199" dur="500"/>
                                        <p:tgtEl>
                                          <p:spTgt spid="680996"/>
                                        </p:tgtEl>
                                      </p:cBhvr>
                                    </p:animEffect>
                                  </p:childTnLst>
                                </p:cTn>
                              </p:par>
                              <p:par>
                                <p:cTn id="200" presetID="9" presetClass="entr" presetSubtype="0" fill="hold" grpId="0" nodeType="withEffect">
                                  <p:stCondLst>
                                    <p:cond delay="0"/>
                                  </p:stCondLst>
                                  <p:childTnLst>
                                    <p:set>
                                      <p:cBhvr>
                                        <p:cTn id="201" dur="1" fill="hold">
                                          <p:stCondLst>
                                            <p:cond delay="0"/>
                                          </p:stCondLst>
                                        </p:cTn>
                                        <p:tgtEl>
                                          <p:spTgt spid="680997"/>
                                        </p:tgtEl>
                                        <p:attrNameLst>
                                          <p:attrName>style.visibility</p:attrName>
                                        </p:attrNameLst>
                                      </p:cBhvr>
                                      <p:to>
                                        <p:strVal val="visible"/>
                                      </p:to>
                                    </p:set>
                                    <p:animEffect transition="in" filter="dissolve">
                                      <p:cBhvr>
                                        <p:cTn id="202" dur="500"/>
                                        <p:tgtEl>
                                          <p:spTgt spid="680997"/>
                                        </p:tgtEl>
                                      </p:cBhvr>
                                    </p:animEffect>
                                  </p:childTnLst>
                                </p:cTn>
                              </p:par>
                              <p:par>
                                <p:cTn id="203" presetID="9" presetClass="entr" presetSubtype="0" fill="hold" grpId="0" nodeType="withEffect">
                                  <p:stCondLst>
                                    <p:cond delay="0"/>
                                  </p:stCondLst>
                                  <p:childTnLst>
                                    <p:set>
                                      <p:cBhvr>
                                        <p:cTn id="204" dur="1" fill="hold">
                                          <p:stCondLst>
                                            <p:cond delay="0"/>
                                          </p:stCondLst>
                                        </p:cTn>
                                        <p:tgtEl>
                                          <p:spTgt spid="680998"/>
                                        </p:tgtEl>
                                        <p:attrNameLst>
                                          <p:attrName>style.visibility</p:attrName>
                                        </p:attrNameLst>
                                      </p:cBhvr>
                                      <p:to>
                                        <p:strVal val="visible"/>
                                      </p:to>
                                    </p:set>
                                    <p:animEffect transition="in" filter="dissolve">
                                      <p:cBhvr>
                                        <p:cTn id="205" dur="500"/>
                                        <p:tgtEl>
                                          <p:spTgt spid="680998"/>
                                        </p:tgtEl>
                                      </p:cBhvr>
                                    </p:animEffect>
                                  </p:childTnLst>
                                </p:cTn>
                              </p:par>
                              <p:par>
                                <p:cTn id="206" presetID="9" presetClass="entr" presetSubtype="0" fill="hold" grpId="0" nodeType="withEffect">
                                  <p:stCondLst>
                                    <p:cond delay="0"/>
                                  </p:stCondLst>
                                  <p:childTnLst>
                                    <p:set>
                                      <p:cBhvr>
                                        <p:cTn id="207" dur="1" fill="hold">
                                          <p:stCondLst>
                                            <p:cond delay="0"/>
                                          </p:stCondLst>
                                        </p:cTn>
                                        <p:tgtEl>
                                          <p:spTgt spid="680999"/>
                                        </p:tgtEl>
                                        <p:attrNameLst>
                                          <p:attrName>style.visibility</p:attrName>
                                        </p:attrNameLst>
                                      </p:cBhvr>
                                      <p:to>
                                        <p:strVal val="visible"/>
                                      </p:to>
                                    </p:set>
                                    <p:animEffect transition="in" filter="dissolve">
                                      <p:cBhvr>
                                        <p:cTn id="208" dur="500"/>
                                        <p:tgtEl>
                                          <p:spTgt spid="680999"/>
                                        </p:tgtEl>
                                      </p:cBhvr>
                                    </p:animEffect>
                                  </p:childTnLst>
                                </p:cTn>
                              </p:par>
                              <p:par>
                                <p:cTn id="209" presetID="9" presetClass="entr" presetSubtype="0" fill="hold" grpId="0" nodeType="withEffect">
                                  <p:stCondLst>
                                    <p:cond delay="0"/>
                                  </p:stCondLst>
                                  <p:childTnLst>
                                    <p:set>
                                      <p:cBhvr>
                                        <p:cTn id="210" dur="1" fill="hold">
                                          <p:stCondLst>
                                            <p:cond delay="0"/>
                                          </p:stCondLst>
                                        </p:cTn>
                                        <p:tgtEl>
                                          <p:spTgt spid="681000"/>
                                        </p:tgtEl>
                                        <p:attrNameLst>
                                          <p:attrName>style.visibility</p:attrName>
                                        </p:attrNameLst>
                                      </p:cBhvr>
                                      <p:to>
                                        <p:strVal val="visible"/>
                                      </p:to>
                                    </p:set>
                                    <p:animEffect transition="in" filter="dissolve">
                                      <p:cBhvr>
                                        <p:cTn id="211" dur="500"/>
                                        <p:tgtEl>
                                          <p:spTgt spid="681000"/>
                                        </p:tgtEl>
                                      </p:cBhvr>
                                    </p:animEffect>
                                  </p:childTnLst>
                                </p:cTn>
                              </p:par>
                              <p:par>
                                <p:cTn id="212" presetID="9" presetClass="entr" presetSubtype="0" fill="hold" grpId="0" nodeType="withEffect">
                                  <p:stCondLst>
                                    <p:cond delay="0"/>
                                  </p:stCondLst>
                                  <p:childTnLst>
                                    <p:set>
                                      <p:cBhvr>
                                        <p:cTn id="213" dur="1" fill="hold">
                                          <p:stCondLst>
                                            <p:cond delay="0"/>
                                          </p:stCondLst>
                                        </p:cTn>
                                        <p:tgtEl>
                                          <p:spTgt spid="681001"/>
                                        </p:tgtEl>
                                        <p:attrNameLst>
                                          <p:attrName>style.visibility</p:attrName>
                                        </p:attrNameLst>
                                      </p:cBhvr>
                                      <p:to>
                                        <p:strVal val="visible"/>
                                      </p:to>
                                    </p:set>
                                    <p:animEffect transition="in" filter="dissolve">
                                      <p:cBhvr>
                                        <p:cTn id="214" dur="500"/>
                                        <p:tgtEl>
                                          <p:spTgt spid="681001"/>
                                        </p:tgtEl>
                                      </p:cBhvr>
                                    </p:animEffect>
                                  </p:childTnLst>
                                </p:cTn>
                              </p:par>
                              <p:par>
                                <p:cTn id="215" presetID="9" presetClass="entr" presetSubtype="0" fill="hold" grpId="0" nodeType="withEffect">
                                  <p:stCondLst>
                                    <p:cond delay="0"/>
                                  </p:stCondLst>
                                  <p:childTnLst>
                                    <p:set>
                                      <p:cBhvr>
                                        <p:cTn id="216" dur="1" fill="hold">
                                          <p:stCondLst>
                                            <p:cond delay="0"/>
                                          </p:stCondLst>
                                        </p:cTn>
                                        <p:tgtEl>
                                          <p:spTgt spid="681002"/>
                                        </p:tgtEl>
                                        <p:attrNameLst>
                                          <p:attrName>style.visibility</p:attrName>
                                        </p:attrNameLst>
                                      </p:cBhvr>
                                      <p:to>
                                        <p:strVal val="visible"/>
                                      </p:to>
                                    </p:set>
                                    <p:animEffect transition="in" filter="dissolve">
                                      <p:cBhvr>
                                        <p:cTn id="217" dur="500"/>
                                        <p:tgtEl>
                                          <p:spTgt spid="681002"/>
                                        </p:tgtEl>
                                      </p:cBhvr>
                                    </p:animEffect>
                                  </p:childTnLst>
                                </p:cTn>
                              </p:par>
                              <p:par>
                                <p:cTn id="218" presetID="9" presetClass="entr" presetSubtype="0" fill="hold" grpId="0" nodeType="withEffect">
                                  <p:stCondLst>
                                    <p:cond delay="0"/>
                                  </p:stCondLst>
                                  <p:childTnLst>
                                    <p:set>
                                      <p:cBhvr>
                                        <p:cTn id="219" dur="1" fill="hold">
                                          <p:stCondLst>
                                            <p:cond delay="0"/>
                                          </p:stCondLst>
                                        </p:cTn>
                                        <p:tgtEl>
                                          <p:spTgt spid="681003"/>
                                        </p:tgtEl>
                                        <p:attrNameLst>
                                          <p:attrName>style.visibility</p:attrName>
                                        </p:attrNameLst>
                                      </p:cBhvr>
                                      <p:to>
                                        <p:strVal val="visible"/>
                                      </p:to>
                                    </p:set>
                                    <p:animEffect transition="in" filter="dissolve">
                                      <p:cBhvr>
                                        <p:cTn id="220" dur="500"/>
                                        <p:tgtEl>
                                          <p:spTgt spid="681003"/>
                                        </p:tgtEl>
                                      </p:cBhvr>
                                    </p:animEffect>
                                  </p:childTnLst>
                                </p:cTn>
                              </p:par>
                              <p:par>
                                <p:cTn id="221" presetID="9" presetClass="entr" presetSubtype="0" fill="hold" grpId="0" nodeType="withEffect">
                                  <p:stCondLst>
                                    <p:cond delay="0"/>
                                  </p:stCondLst>
                                  <p:childTnLst>
                                    <p:set>
                                      <p:cBhvr>
                                        <p:cTn id="222" dur="1" fill="hold">
                                          <p:stCondLst>
                                            <p:cond delay="0"/>
                                          </p:stCondLst>
                                        </p:cTn>
                                        <p:tgtEl>
                                          <p:spTgt spid="681007"/>
                                        </p:tgtEl>
                                        <p:attrNameLst>
                                          <p:attrName>style.visibility</p:attrName>
                                        </p:attrNameLst>
                                      </p:cBhvr>
                                      <p:to>
                                        <p:strVal val="visible"/>
                                      </p:to>
                                    </p:set>
                                    <p:animEffect transition="in" filter="dissolve">
                                      <p:cBhvr>
                                        <p:cTn id="223" dur="500"/>
                                        <p:tgtEl>
                                          <p:spTgt spid="681007"/>
                                        </p:tgtEl>
                                      </p:cBhvr>
                                    </p:animEffect>
                                  </p:childTnLst>
                                </p:cTn>
                              </p:par>
                              <p:par>
                                <p:cTn id="224" presetID="9" presetClass="entr" presetSubtype="0" fill="hold" grpId="0" nodeType="withEffect">
                                  <p:stCondLst>
                                    <p:cond delay="0"/>
                                  </p:stCondLst>
                                  <p:childTnLst>
                                    <p:set>
                                      <p:cBhvr>
                                        <p:cTn id="225" dur="1" fill="hold">
                                          <p:stCondLst>
                                            <p:cond delay="0"/>
                                          </p:stCondLst>
                                        </p:cTn>
                                        <p:tgtEl>
                                          <p:spTgt spid="681008"/>
                                        </p:tgtEl>
                                        <p:attrNameLst>
                                          <p:attrName>style.visibility</p:attrName>
                                        </p:attrNameLst>
                                      </p:cBhvr>
                                      <p:to>
                                        <p:strVal val="visible"/>
                                      </p:to>
                                    </p:set>
                                    <p:animEffect transition="in" filter="dissolve">
                                      <p:cBhvr>
                                        <p:cTn id="226" dur="500"/>
                                        <p:tgtEl>
                                          <p:spTgt spid="681008"/>
                                        </p:tgtEl>
                                      </p:cBhvr>
                                    </p:animEffect>
                                  </p:childTnLst>
                                </p:cTn>
                              </p:par>
                              <p:par>
                                <p:cTn id="227" presetID="9" presetClass="entr" presetSubtype="0" fill="hold" grpId="0" nodeType="withEffect">
                                  <p:stCondLst>
                                    <p:cond delay="0"/>
                                  </p:stCondLst>
                                  <p:childTnLst>
                                    <p:set>
                                      <p:cBhvr>
                                        <p:cTn id="228" dur="1" fill="hold">
                                          <p:stCondLst>
                                            <p:cond delay="0"/>
                                          </p:stCondLst>
                                        </p:cTn>
                                        <p:tgtEl>
                                          <p:spTgt spid="681009"/>
                                        </p:tgtEl>
                                        <p:attrNameLst>
                                          <p:attrName>style.visibility</p:attrName>
                                        </p:attrNameLst>
                                      </p:cBhvr>
                                      <p:to>
                                        <p:strVal val="visible"/>
                                      </p:to>
                                    </p:set>
                                    <p:animEffect transition="in" filter="dissolve">
                                      <p:cBhvr>
                                        <p:cTn id="229" dur="500"/>
                                        <p:tgtEl>
                                          <p:spTgt spid="681009"/>
                                        </p:tgtEl>
                                      </p:cBhvr>
                                    </p:animEffect>
                                  </p:childTnLst>
                                </p:cTn>
                              </p:par>
                              <p:par>
                                <p:cTn id="230" presetID="9" presetClass="entr" presetSubtype="0" fill="hold" grpId="0" nodeType="withEffect">
                                  <p:stCondLst>
                                    <p:cond delay="0"/>
                                  </p:stCondLst>
                                  <p:childTnLst>
                                    <p:set>
                                      <p:cBhvr>
                                        <p:cTn id="231" dur="1" fill="hold">
                                          <p:stCondLst>
                                            <p:cond delay="0"/>
                                          </p:stCondLst>
                                        </p:cTn>
                                        <p:tgtEl>
                                          <p:spTgt spid="681010"/>
                                        </p:tgtEl>
                                        <p:attrNameLst>
                                          <p:attrName>style.visibility</p:attrName>
                                        </p:attrNameLst>
                                      </p:cBhvr>
                                      <p:to>
                                        <p:strVal val="visible"/>
                                      </p:to>
                                    </p:set>
                                    <p:animEffect transition="in" filter="dissolve">
                                      <p:cBhvr>
                                        <p:cTn id="232" dur="500"/>
                                        <p:tgtEl>
                                          <p:spTgt spid="681010"/>
                                        </p:tgtEl>
                                      </p:cBhvr>
                                    </p:animEffect>
                                  </p:childTnLst>
                                </p:cTn>
                              </p:par>
                              <p:par>
                                <p:cTn id="233" presetID="9" presetClass="entr" presetSubtype="0" fill="hold" grpId="0" nodeType="withEffect">
                                  <p:stCondLst>
                                    <p:cond delay="0"/>
                                  </p:stCondLst>
                                  <p:childTnLst>
                                    <p:set>
                                      <p:cBhvr>
                                        <p:cTn id="234" dur="1" fill="hold">
                                          <p:stCondLst>
                                            <p:cond delay="0"/>
                                          </p:stCondLst>
                                        </p:cTn>
                                        <p:tgtEl>
                                          <p:spTgt spid="681011"/>
                                        </p:tgtEl>
                                        <p:attrNameLst>
                                          <p:attrName>style.visibility</p:attrName>
                                        </p:attrNameLst>
                                      </p:cBhvr>
                                      <p:to>
                                        <p:strVal val="visible"/>
                                      </p:to>
                                    </p:set>
                                    <p:animEffect transition="in" filter="dissolve">
                                      <p:cBhvr>
                                        <p:cTn id="235" dur="500"/>
                                        <p:tgtEl>
                                          <p:spTgt spid="681011"/>
                                        </p:tgtEl>
                                      </p:cBhvr>
                                    </p:animEffect>
                                  </p:childTnLst>
                                </p:cTn>
                              </p:par>
                              <p:par>
                                <p:cTn id="236" presetID="9" presetClass="entr" presetSubtype="0" fill="hold" grpId="0" nodeType="withEffect">
                                  <p:stCondLst>
                                    <p:cond delay="0"/>
                                  </p:stCondLst>
                                  <p:childTnLst>
                                    <p:set>
                                      <p:cBhvr>
                                        <p:cTn id="237" dur="1" fill="hold">
                                          <p:stCondLst>
                                            <p:cond delay="0"/>
                                          </p:stCondLst>
                                        </p:cTn>
                                        <p:tgtEl>
                                          <p:spTgt spid="681012"/>
                                        </p:tgtEl>
                                        <p:attrNameLst>
                                          <p:attrName>style.visibility</p:attrName>
                                        </p:attrNameLst>
                                      </p:cBhvr>
                                      <p:to>
                                        <p:strVal val="visible"/>
                                      </p:to>
                                    </p:set>
                                    <p:animEffect transition="in" filter="dissolve">
                                      <p:cBhvr>
                                        <p:cTn id="238" dur="500"/>
                                        <p:tgtEl>
                                          <p:spTgt spid="681012"/>
                                        </p:tgtEl>
                                      </p:cBhvr>
                                    </p:animEffect>
                                  </p:childTnLst>
                                </p:cTn>
                              </p:par>
                              <p:par>
                                <p:cTn id="239" presetID="9" presetClass="entr" presetSubtype="0" fill="hold" grpId="0" nodeType="withEffect">
                                  <p:stCondLst>
                                    <p:cond delay="0"/>
                                  </p:stCondLst>
                                  <p:childTnLst>
                                    <p:set>
                                      <p:cBhvr>
                                        <p:cTn id="240" dur="1" fill="hold">
                                          <p:stCondLst>
                                            <p:cond delay="0"/>
                                          </p:stCondLst>
                                        </p:cTn>
                                        <p:tgtEl>
                                          <p:spTgt spid="681013"/>
                                        </p:tgtEl>
                                        <p:attrNameLst>
                                          <p:attrName>style.visibility</p:attrName>
                                        </p:attrNameLst>
                                      </p:cBhvr>
                                      <p:to>
                                        <p:strVal val="visible"/>
                                      </p:to>
                                    </p:set>
                                    <p:animEffect transition="in" filter="dissolve">
                                      <p:cBhvr>
                                        <p:cTn id="241" dur="500"/>
                                        <p:tgtEl>
                                          <p:spTgt spid="681013"/>
                                        </p:tgtEl>
                                      </p:cBhvr>
                                    </p:animEffect>
                                  </p:childTnLst>
                                </p:cTn>
                              </p:par>
                              <p:par>
                                <p:cTn id="242" presetID="9" presetClass="entr" presetSubtype="0" fill="hold" grpId="0" nodeType="withEffect">
                                  <p:stCondLst>
                                    <p:cond delay="0"/>
                                  </p:stCondLst>
                                  <p:childTnLst>
                                    <p:set>
                                      <p:cBhvr>
                                        <p:cTn id="243" dur="1" fill="hold">
                                          <p:stCondLst>
                                            <p:cond delay="0"/>
                                          </p:stCondLst>
                                        </p:cTn>
                                        <p:tgtEl>
                                          <p:spTgt spid="681006"/>
                                        </p:tgtEl>
                                        <p:attrNameLst>
                                          <p:attrName>style.visibility</p:attrName>
                                        </p:attrNameLst>
                                      </p:cBhvr>
                                      <p:to>
                                        <p:strVal val="visible"/>
                                      </p:to>
                                    </p:set>
                                    <p:animEffect transition="in" filter="dissolve">
                                      <p:cBhvr>
                                        <p:cTn id="244" dur="500"/>
                                        <p:tgtEl>
                                          <p:spTgt spid="681006"/>
                                        </p:tgtEl>
                                      </p:cBhvr>
                                    </p:animEffect>
                                  </p:childTnLst>
                                </p:cTn>
                              </p:par>
                              <p:par>
                                <p:cTn id="245" presetID="9" presetClass="entr" presetSubtype="0" fill="hold" grpId="0" nodeType="withEffect">
                                  <p:stCondLst>
                                    <p:cond delay="0"/>
                                  </p:stCondLst>
                                  <p:childTnLst>
                                    <p:set>
                                      <p:cBhvr>
                                        <p:cTn id="246" dur="1" fill="hold">
                                          <p:stCondLst>
                                            <p:cond delay="0"/>
                                          </p:stCondLst>
                                        </p:cTn>
                                        <p:tgtEl>
                                          <p:spTgt spid="681018"/>
                                        </p:tgtEl>
                                        <p:attrNameLst>
                                          <p:attrName>style.visibility</p:attrName>
                                        </p:attrNameLst>
                                      </p:cBhvr>
                                      <p:to>
                                        <p:strVal val="visible"/>
                                      </p:to>
                                    </p:set>
                                    <p:animEffect transition="in" filter="dissolve">
                                      <p:cBhvr>
                                        <p:cTn id="247" dur="500"/>
                                        <p:tgtEl>
                                          <p:spTgt spid="681018"/>
                                        </p:tgtEl>
                                      </p:cBhvr>
                                    </p:animEffect>
                                  </p:childTnLst>
                                </p:cTn>
                              </p:par>
                              <p:par>
                                <p:cTn id="248" presetID="9" presetClass="entr" presetSubtype="0" fill="hold" grpId="0" nodeType="withEffect">
                                  <p:stCondLst>
                                    <p:cond delay="0"/>
                                  </p:stCondLst>
                                  <p:childTnLst>
                                    <p:set>
                                      <p:cBhvr>
                                        <p:cTn id="249" dur="1" fill="hold">
                                          <p:stCondLst>
                                            <p:cond delay="0"/>
                                          </p:stCondLst>
                                        </p:cTn>
                                        <p:tgtEl>
                                          <p:spTgt spid="681017"/>
                                        </p:tgtEl>
                                        <p:attrNameLst>
                                          <p:attrName>style.visibility</p:attrName>
                                        </p:attrNameLst>
                                      </p:cBhvr>
                                      <p:to>
                                        <p:strVal val="visible"/>
                                      </p:to>
                                    </p:set>
                                    <p:animEffect transition="in" filter="dissolve">
                                      <p:cBhvr>
                                        <p:cTn id="250" dur="500"/>
                                        <p:tgtEl>
                                          <p:spTgt spid="681017"/>
                                        </p:tgtEl>
                                      </p:cBhvr>
                                    </p:animEffect>
                                  </p:childTnLst>
                                </p:cTn>
                              </p:par>
                              <p:par>
                                <p:cTn id="251" presetID="9" presetClass="entr" presetSubtype="0" fill="hold" grpId="0" nodeType="withEffect">
                                  <p:stCondLst>
                                    <p:cond delay="0"/>
                                  </p:stCondLst>
                                  <p:childTnLst>
                                    <p:set>
                                      <p:cBhvr>
                                        <p:cTn id="252" dur="1" fill="hold">
                                          <p:stCondLst>
                                            <p:cond delay="0"/>
                                          </p:stCondLst>
                                        </p:cTn>
                                        <p:tgtEl>
                                          <p:spTgt spid="681041"/>
                                        </p:tgtEl>
                                        <p:attrNameLst>
                                          <p:attrName>style.visibility</p:attrName>
                                        </p:attrNameLst>
                                      </p:cBhvr>
                                      <p:to>
                                        <p:strVal val="visible"/>
                                      </p:to>
                                    </p:set>
                                    <p:animEffect transition="in" filter="dissolve">
                                      <p:cBhvr>
                                        <p:cTn id="253" dur="500"/>
                                        <p:tgtEl>
                                          <p:spTgt spid="681041"/>
                                        </p:tgtEl>
                                      </p:cBhvr>
                                    </p:animEffect>
                                  </p:childTnLst>
                                </p:cTn>
                              </p:par>
                              <p:par>
                                <p:cTn id="254" presetID="9" presetClass="entr" presetSubtype="0" fill="hold" grpId="0" nodeType="withEffect">
                                  <p:stCondLst>
                                    <p:cond delay="0"/>
                                  </p:stCondLst>
                                  <p:childTnLst>
                                    <p:set>
                                      <p:cBhvr>
                                        <p:cTn id="255" dur="1" fill="hold">
                                          <p:stCondLst>
                                            <p:cond delay="0"/>
                                          </p:stCondLst>
                                        </p:cTn>
                                        <p:tgtEl>
                                          <p:spTgt spid="681020"/>
                                        </p:tgtEl>
                                        <p:attrNameLst>
                                          <p:attrName>style.visibility</p:attrName>
                                        </p:attrNameLst>
                                      </p:cBhvr>
                                      <p:to>
                                        <p:strVal val="visible"/>
                                      </p:to>
                                    </p:set>
                                    <p:animEffect transition="in" filter="dissolve">
                                      <p:cBhvr>
                                        <p:cTn id="256" dur="500"/>
                                        <p:tgtEl>
                                          <p:spTgt spid="681020"/>
                                        </p:tgtEl>
                                      </p:cBhvr>
                                    </p:animEffect>
                                  </p:childTnLst>
                                </p:cTn>
                              </p:par>
                              <p:par>
                                <p:cTn id="257" presetID="9" presetClass="entr" presetSubtype="0" fill="hold" grpId="0" nodeType="withEffect">
                                  <p:stCondLst>
                                    <p:cond delay="0"/>
                                  </p:stCondLst>
                                  <p:childTnLst>
                                    <p:set>
                                      <p:cBhvr>
                                        <p:cTn id="258" dur="1" fill="hold">
                                          <p:stCondLst>
                                            <p:cond delay="0"/>
                                          </p:stCondLst>
                                        </p:cTn>
                                        <p:tgtEl>
                                          <p:spTgt spid="681021"/>
                                        </p:tgtEl>
                                        <p:attrNameLst>
                                          <p:attrName>style.visibility</p:attrName>
                                        </p:attrNameLst>
                                      </p:cBhvr>
                                      <p:to>
                                        <p:strVal val="visible"/>
                                      </p:to>
                                    </p:set>
                                    <p:animEffect transition="in" filter="dissolve">
                                      <p:cBhvr>
                                        <p:cTn id="259" dur="500"/>
                                        <p:tgtEl>
                                          <p:spTgt spid="681021"/>
                                        </p:tgtEl>
                                      </p:cBhvr>
                                    </p:animEffect>
                                  </p:childTnLst>
                                </p:cTn>
                              </p:par>
                              <p:par>
                                <p:cTn id="260" presetID="9" presetClass="entr" presetSubtype="0" fill="hold" grpId="0" nodeType="withEffect">
                                  <p:stCondLst>
                                    <p:cond delay="0"/>
                                  </p:stCondLst>
                                  <p:childTnLst>
                                    <p:set>
                                      <p:cBhvr>
                                        <p:cTn id="261" dur="1" fill="hold">
                                          <p:stCondLst>
                                            <p:cond delay="0"/>
                                          </p:stCondLst>
                                        </p:cTn>
                                        <p:tgtEl>
                                          <p:spTgt spid="681019"/>
                                        </p:tgtEl>
                                        <p:attrNameLst>
                                          <p:attrName>style.visibility</p:attrName>
                                        </p:attrNameLst>
                                      </p:cBhvr>
                                      <p:to>
                                        <p:strVal val="visible"/>
                                      </p:to>
                                    </p:set>
                                    <p:animEffect transition="in" filter="dissolve">
                                      <p:cBhvr>
                                        <p:cTn id="262" dur="500"/>
                                        <p:tgtEl>
                                          <p:spTgt spid="681019"/>
                                        </p:tgtEl>
                                      </p:cBhvr>
                                    </p:animEffect>
                                  </p:childTnLst>
                                </p:cTn>
                              </p:par>
                              <p:par>
                                <p:cTn id="263" presetID="9" presetClass="entr" presetSubtype="0" fill="hold" grpId="0" nodeType="withEffect">
                                  <p:stCondLst>
                                    <p:cond delay="0"/>
                                  </p:stCondLst>
                                  <p:childTnLst>
                                    <p:set>
                                      <p:cBhvr>
                                        <p:cTn id="264" dur="1" fill="hold">
                                          <p:stCondLst>
                                            <p:cond delay="0"/>
                                          </p:stCondLst>
                                        </p:cTn>
                                        <p:tgtEl>
                                          <p:spTgt spid="681042"/>
                                        </p:tgtEl>
                                        <p:attrNameLst>
                                          <p:attrName>style.visibility</p:attrName>
                                        </p:attrNameLst>
                                      </p:cBhvr>
                                      <p:to>
                                        <p:strVal val="visible"/>
                                      </p:to>
                                    </p:set>
                                    <p:animEffect transition="in" filter="dissolve">
                                      <p:cBhvr>
                                        <p:cTn id="265" dur="500"/>
                                        <p:tgtEl>
                                          <p:spTgt spid="681042"/>
                                        </p:tgtEl>
                                      </p:cBhvr>
                                    </p:animEffect>
                                  </p:childTnLst>
                                </p:cTn>
                              </p:par>
                              <p:par>
                                <p:cTn id="266" presetID="9" presetClass="entr" presetSubtype="0" fill="hold" nodeType="withEffect">
                                  <p:stCondLst>
                                    <p:cond delay="0"/>
                                  </p:stCondLst>
                                  <p:childTnLst>
                                    <p:set>
                                      <p:cBhvr>
                                        <p:cTn id="267" dur="1" fill="hold">
                                          <p:stCondLst>
                                            <p:cond delay="0"/>
                                          </p:stCondLst>
                                        </p:cTn>
                                        <p:tgtEl>
                                          <p:spTgt spid="680963"/>
                                        </p:tgtEl>
                                        <p:attrNameLst>
                                          <p:attrName>style.visibility</p:attrName>
                                        </p:attrNameLst>
                                      </p:cBhvr>
                                      <p:to>
                                        <p:strVal val="visible"/>
                                      </p:to>
                                    </p:set>
                                    <p:animEffect transition="in" filter="dissolve">
                                      <p:cBhvr>
                                        <p:cTn id="268" dur="500"/>
                                        <p:tgtEl>
                                          <p:spTgt spid="680963"/>
                                        </p:tgtEl>
                                      </p:cBhvr>
                                    </p:animEffect>
                                  </p:childTnLst>
                                </p:cTn>
                              </p:par>
                              <p:par>
                                <p:cTn id="269" presetID="9" presetClass="entr" presetSubtype="0" fill="hold" nodeType="withEffect">
                                  <p:stCondLst>
                                    <p:cond delay="0"/>
                                  </p:stCondLst>
                                  <p:childTnLst>
                                    <p:set>
                                      <p:cBhvr>
                                        <p:cTn id="270" dur="1" fill="hold">
                                          <p:stCondLst>
                                            <p:cond delay="0"/>
                                          </p:stCondLst>
                                        </p:cTn>
                                        <p:tgtEl>
                                          <p:spTgt spid="2"/>
                                        </p:tgtEl>
                                        <p:attrNameLst>
                                          <p:attrName>style.visibility</p:attrName>
                                        </p:attrNameLst>
                                      </p:cBhvr>
                                      <p:to>
                                        <p:strVal val="visible"/>
                                      </p:to>
                                    </p:set>
                                    <p:animEffect transition="in" filter="dissolve">
                                      <p:cBhvr>
                                        <p:cTn id="271" dur="500"/>
                                        <p:tgtEl>
                                          <p:spTgt spid="2"/>
                                        </p:tgtEl>
                                      </p:cBhvr>
                                    </p:animEffect>
                                  </p:childTnLst>
                                </p:cTn>
                              </p:par>
                            </p:childTnLst>
                          </p:cTn>
                        </p:par>
                      </p:childTnLst>
                    </p:cTn>
                  </p:par>
                  <p:par>
                    <p:cTn id="272" fill="hold">
                      <p:stCondLst>
                        <p:cond delay="indefinite"/>
                      </p:stCondLst>
                      <p:childTnLst>
                        <p:par>
                          <p:cTn id="273" fill="hold">
                            <p:stCondLst>
                              <p:cond delay="0"/>
                            </p:stCondLst>
                            <p:childTnLst>
                              <p:par>
                                <p:cTn id="274" presetID="9" presetClass="entr" presetSubtype="0" fill="hold" grpId="0" nodeType="clickEffect">
                                  <p:stCondLst>
                                    <p:cond delay="0"/>
                                  </p:stCondLst>
                                  <p:childTnLst>
                                    <p:set>
                                      <p:cBhvr>
                                        <p:cTn id="275" dur="1" fill="hold">
                                          <p:stCondLst>
                                            <p:cond delay="0"/>
                                          </p:stCondLst>
                                        </p:cTn>
                                        <p:tgtEl>
                                          <p:spTgt spid="681062"/>
                                        </p:tgtEl>
                                        <p:attrNameLst>
                                          <p:attrName>style.visibility</p:attrName>
                                        </p:attrNameLst>
                                      </p:cBhvr>
                                      <p:to>
                                        <p:strVal val="visible"/>
                                      </p:to>
                                    </p:set>
                                    <p:animEffect transition="in" filter="dissolve">
                                      <p:cBhvr>
                                        <p:cTn id="276" dur="500"/>
                                        <p:tgtEl>
                                          <p:spTgt spid="681062"/>
                                        </p:tgtEl>
                                      </p:cBhvr>
                                    </p:animEffect>
                                  </p:childTnLst>
                                </p:cTn>
                              </p:par>
                            </p:childTnLst>
                          </p:cTn>
                        </p:par>
                      </p:childTnLst>
                    </p:cTn>
                  </p:par>
                  <p:par>
                    <p:cTn id="277" fill="hold">
                      <p:stCondLst>
                        <p:cond delay="indefinite"/>
                      </p:stCondLst>
                      <p:childTnLst>
                        <p:par>
                          <p:cTn id="278" fill="hold">
                            <p:stCondLst>
                              <p:cond delay="0"/>
                            </p:stCondLst>
                            <p:childTnLst>
                              <p:par>
                                <p:cTn id="279" presetID="9" presetClass="entr" presetSubtype="0" fill="hold" grpId="0" nodeType="clickEffect">
                                  <p:stCondLst>
                                    <p:cond delay="0"/>
                                  </p:stCondLst>
                                  <p:childTnLst>
                                    <p:set>
                                      <p:cBhvr>
                                        <p:cTn id="280" dur="1" fill="hold">
                                          <p:stCondLst>
                                            <p:cond delay="0"/>
                                          </p:stCondLst>
                                        </p:cTn>
                                        <p:tgtEl>
                                          <p:spTgt spid="681063"/>
                                        </p:tgtEl>
                                        <p:attrNameLst>
                                          <p:attrName>style.visibility</p:attrName>
                                        </p:attrNameLst>
                                      </p:cBhvr>
                                      <p:to>
                                        <p:strVal val="visible"/>
                                      </p:to>
                                    </p:set>
                                    <p:animEffect transition="in" filter="dissolve">
                                      <p:cBhvr>
                                        <p:cTn id="281" dur="500"/>
                                        <p:tgtEl>
                                          <p:spTgt spid="681063"/>
                                        </p:tgtEl>
                                      </p:cBhvr>
                                    </p:animEffect>
                                  </p:childTnLst>
                                </p:cTn>
                              </p:par>
                              <p:par>
                                <p:cTn id="282" presetID="9" presetClass="entr" presetSubtype="0" fill="hold" grpId="0" nodeType="withEffect">
                                  <p:stCondLst>
                                    <p:cond delay="0"/>
                                  </p:stCondLst>
                                  <p:childTnLst>
                                    <p:set>
                                      <p:cBhvr>
                                        <p:cTn id="283" dur="1" fill="hold">
                                          <p:stCondLst>
                                            <p:cond delay="0"/>
                                          </p:stCondLst>
                                        </p:cTn>
                                        <p:tgtEl>
                                          <p:spTgt spid="681064"/>
                                        </p:tgtEl>
                                        <p:attrNameLst>
                                          <p:attrName>style.visibility</p:attrName>
                                        </p:attrNameLst>
                                      </p:cBhvr>
                                      <p:to>
                                        <p:strVal val="visible"/>
                                      </p:to>
                                    </p:set>
                                    <p:animEffect transition="in" filter="dissolve">
                                      <p:cBhvr>
                                        <p:cTn id="284" dur="500"/>
                                        <p:tgtEl>
                                          <p:spTgt spid="681064"/>
                                        </p:tgtEl>
                                      </p:cBhvr>
                                    </p:animEffect>
                                  </p:childTnLst>
                                </p:cTn>
                              </p:par>
                              <p:par>
                                <p:cTn id="285" presetID="9" presetClass="entr" presetSubtype="0" fill="hold" grpId="0" nodeType="withEffect">
                                  <p:stCondLst>
                                    <p:cond delay="0"/>
                                  </p:stCondLst>
                                  <p:childTnLst>
                                    <p:set>
                                      <p:cBhvr>
                                        <p:cTn id="286" dur="1" fill="hold">
                                          <p:stCondLst>
                                            <p:cond delay="0"/>
                                          </p:stCondLst>
                                        </p:cTn>
                                        <p:tgtEl>
                                          <p:spTgt spid="681065"/>
                                        </p:tgtEl>
                                        <p:attrNameLst>
                                          <p:attrName>style.visibility</p:attrName>
                                        </p:attrNameLst>
                                      </p:cBhvr>
                                      <p:to>
                                        <p:strVal val="visible"/>
                                      </p:to>
                                    </p:set>
                                    <p:animEffect transition="in" filter="dissolve">
                                      <p:cBhvr>
                                        <p:cTn id="287" dur="500"/>
                                        <p:tgtEl>
                                          <p:spTgt spid="681065"/>
                                        </p:tgtEl>
                                      </p:cBhvr>
                                    </p:animEffect>
                                  </p:childTnLst>
                                </p:cTn>
                              </p:par>
                              <p:par>
                                <p:cTn id="288" presetID="9" presetClass="entr" presetSubtype="0" fill="hold" grpId="0" nodeType="withEffect">
                                  <p:stCondLst>
                                    <p:cond delay="0"/>
                                  </p:stCondLst>
                                  <p:childTnLst>
                                    <p:set>
                                      <p:cBhvr>
                                        <p:cTn id="289" dur="1" fill="hold">
                                          <p:stCondLst>
                                            <p:cond delay="0"/>
                                          </p:stCondLst>
                                        </p:cTn>
                                        <p:tgtEl>
                                          <p:spTgt spid="681066"/>
                                        </p:tgtEl>
                                        <p:attrNameLst>
                                          <p:attrName>style.visibility</p:attrName>
                                        </p:attrNameLst>
                                      </p:cBhvr>
                                      <p:to>
                                        <p:strVal val="visible"/>
                                      </p:to>
                                    </p:set>
                                    <p:animEffect transition="in" filter="dissolve">
                                      <p:cBhvr>
                                        <p:cTn id="290" dur="500"/>
                                        <p:tgtEl>
                                          <p:spTgt spid="681066"/>
                                        </p:tgtEl>
                                      </p:cBhvr>
                                    </p:animEffect>
                                  </p:childTnLst>
                                </p:cTn>
                              </p:par>
                            </p:childTnLst>
                          </p:cTn>
                        </p:par>
                      </p:childTnLst>
                    </p:cTn>
                  </p:par>
                  <p:par>
                    <p:cTn id="291" fill="hold">
                      <p:stCondLst>
                        <p:cond delay="indefinite"/>
                      </p:stCondLst>
                      <p:childTnLst>
                        <p:par>
                          <p:cTn id="292" fill="hold">
                            <p:stCondLst>
                              <p:cond delay="0"/>
                            </p:stCondLst>
                            <p:childTnLst>
                              <p:par>
                                <p:cTn id="293" presetID="9" presetClass="entr" presetSubtype="0" fill="hold" grpId="0" nodeType="clickEffect">
                                  <p:stCondLst>
                                    <p:cond delay="0"/>
                                  </p:stCondLst>
                                  <p:childTnLst>
                                    <p:set>
                                      <p:cBhvr>
                                        <p:cTn id="294" dur="1" fill="hold">
                                          <p:stCondLst>
                                            <p:cond delay="0"/>
                                          </p:stCondLst>
                                        </p:cTn>
                                        <p:tgtEl>
                                          <p:spTgt spid="681069"/>
                                        </p:tgtEl>
                                        <p:attrNameLst>
                                          <p:attrName>style.visibility</p:attrName>
                                        </p:attrNameLst>
                                      </p:cBhvr>
                                      <p:to>
                                        <p:strVal val="visible"/>
                                      </p:to>
                                    </p:set>
                                    <p:animEffect transition="in" filter="dissolve">
                                      <p:cBhvr>
                                        <p:cTn id="295" dur="500"/>
                                        <p:tgtEl>
                                          <p:spTgt spid="681069"/>
                                        </p:tgtEl>
                                      </p:cBhvr>
                                    </p:animEffect>
                                  </p:childTnLst>
                                </p:cTn>
                              </p:par>
                              <p:par>
                                <p:cTn id="296" presetID="9" presetClass="entr" presetSubtype="0" fill="hold" grpId="0" nodeType="withEffect">
                                  <p:stCondLst>
                                    <p:cond delay="0"/>
                                  </p:stCondLst>
                                  <p:childTnLst>
                                    <p:set>
                                      <p:cBhvr>
                                        <p:cTn id="297" dur="1" fill="hold">
                                          <p:stCondLst>
                                            <p:cond delay="0"/>
                                          </p:stCondLst>
                                        </p:cTn>
                                        <p:tgtEl>
                                          <p:spTgt spid="681068"/>
                                        </p:tgtEl>
                                        <p:attrNameLst>
                                          <p:attrName>style.visibility</p:attrName>
                                        </p:attrNameLst>
                                      </p:cBhvr>
                                      <p:to>
                                        <p:strVal val="visible"/>
                                      </p:to>
                                    </p:set>
                                    <p:animEffect transition="in" filter="dissolve">
                                      <p:cBhvr>
                                        <p:cTn id="298" dur="500"/>
                                        <p:tgtEl>
                                          <p:spTgt spid="681068"/>
                                        </p:tgtEl>
                                      </p:cBhvr>
                                    </p:animEffect>
                                  </p:childTnLst>
                                </p:cTn>
                              </p:par>
                              <p:par>
                                <p:cTn id="299" presetID="9" presetClass="entr" presetSubtype="0" fill="hold" grpId="0" nodeType="withEffect">
                                  <p:stCondLst>
                                    <p:cond delay="0"/>
                                  </p:stCondLst>
                                  <p:childTnLst>
                                    <p:set>
                                      <p:cBhvr>
                                        <p:cTn id="300" dur="1" fill="hold">
                                          <p:stCondLst>
                                            <p:cond delay="0"/>
                                          </p:stCondLst>
                                        </p:cTn>
                                        <p:tgtEl>
                                          <p:spTgt spid="681067"/>
                                        </p:tgtEl>
                                        <p:attrNameLst>
                                          <p:attrName>style.visibility</p:attrName>
                                        </p:attrNameLst>
                                      </p:cBhvr>
                                      <p:to>
                                        <p:strVal val="visible"/>
                                      </p:to>
                                    </p:set>
                                    <p:animEffect transition="in" filter="dissolve">
                                      <p:cBhvr>
                                        <p:cTn id="301" dur="500"/>
                                        <p:tgtEl>
                                          <p:spTgt spid="681067"/>
                                        </p:tgtEl>
                                      </p:cBhvr>
                                    </p:animEffect>
                                  </p:childTnLst>
                                </p:cTn>
                              </p:par>
                              <p:par>
                                <p:cTn id="302" presetID="9" presetClass="entr" presetSubtype="0" fill="hold" grpId="0" nodeType="withEffect">
                                  <p:stCondLst>
                                    <p:cond delay="0"/>
                                  </p:stCondLst>
                                  <p:childTnLst>
                                    <p:set>
                                      <p:cBhvr>
                                        <p:cTn id="303" dur="1" fill="hold">
                                          <p:stCondLst>
                                            <p:cond delay="0"/>
                                          </p:stCondLst>
                                        </p:cTn>
                                        <p:tgtEl>
                                          <p:spTgt spid="681070"/>
                                        </p:tgtEl>
                                        <p:attrNameLst>
                                          <p:attrName>style.visibility</p:attrName>
                                        </p:attrNameLst>
                                      </p:cBhvr>
                                      <p:to>
                                        <p:strVal val="visible"/>
                                      </p:to>
                                    </p:set>
                                    <p:animEffect transition="in" filter="dissolve">
                                      <p:cBhvr>
                                        <p:cTn id="304" dur="500"/>
                                        <p:tgtEl>
                                          <p:spTgt spid="681070"/>
                                        </p:tgtEl>
                                      </p:cBhvr>
                                    </p:animEffect>
                                  </p:childTnLst>
                                </p:cTn>
                              </p:par>
                              <p:par>
                                <p:cTn id="305" presetID="9" presetClass="entr" presetSubtype="0" fill="hold" grpId="0" nodeType="withEffect">
                                  <p:stCondLst>
                                    <p:cond delay="0"/>
                                  </p:stCondLst>
                                  <p:childTnLst>
                                    <p:set>
                                      <p:cBhvr>
                                        <p:cTn id="306" dur="1" fill="hold">
                                          <p:stCondLst>
                                            <p:cond delay="0"/>
                                          </p:stCondLst>
                                        </p:cTn>
                                        <p:tgtEl>
                                          <p:spTgt spid="681071"/>
                                        </p:tgtEl>
                                        <p:attrNameLst>
                                          <p:attrName>style.visibility</p:attrName>
                                        </p:attrNameLst>
                                      </p:cBhvr>
                                      <p:to>
                                        <p:strVal val="visible"/>
                                      </p:to>
                                    </p:set>
                                    <p:animEffect transition="in" filter="dissolve">
                                      <p:cBhvr>
                                        <p:cTn id="307" dur="500"/>
                                        <p:tgtEl>
                                          <p:spTgt spid="681071"/>
                                        </p:tgtEl>
                                      </p:cBhvr>
                                    </p:animEffect>
                                  </p:childTnLst>
                                </p:cTn>
                              </p:par>
                              <p:par>
                                <p:cTn id="308" presetID="9" presetClass="entr" presetSubtype="0" fill="hold" grpId="0" nodeType="withEffect">
                                  <p:stCondLst>
                                    <p:cond delay="0"/>
                                  </p:stCondLst>
                                  <p:childTnLst>
                                    <p:set>
                                      <p:cBhvr>
                                        <p:cTn id="309" dur="1" fill="hold">
                                          <p:stCondLst>
                                            <p:cond delay="0"/>
                                          </p:stCondLst>
                                        </p:cTn>
                                        <p:tgtEl>
                                          <p:spTgt spid="681072"/>
                                        </p:tgtEl>
                                        <p:attrNameLst>
                                          <p:attrName>style.visibility</p:attrName>
                                        </p:attrNameLst>
                                      </p:cBhvr>
                                      <p:to>
                                        <p:strVal val="visible"/>
                                      </p:to>
                                    </p:set>
                                    <p:animEffect transition="in" filter="dissolve">
                                      <p:cBhvr>
                                        <p:cTn id="310" dur="500"/>
                                        <p:tgtEl>
                                          <p:spTgt spid="681072"/>
                                        </p:tgtEl>
                                      </p:cBhvr>
                                    </p:animEffect>
                                  </p:childTnLst>
                                </p:cTn>
                              </p:par>
                              <p:par>
                                <p:cTn id="311" presetID="9" presetClass="entr" presetSubtype="0" fill="hold" grpId="0" nodeType="withEffect">
                                  <p:stCondLst>
                                    <p:cond delay="0"/>
                                  </p:stCondLst>
                                  <p:childTnLst>
                                    <p:set>
                                      <p:cBhvr>
                                        <p:cTn id="312" dur="1" fill="hold">
                                          <p:stCondLst>
                                            <p:cond delay="0"/>
                                          </p:stCondLst>
                                        </p:cTn>
                                        <p:tgtEl>
                                          <p:spTgt spid="681073"/>
                                        </p:tgtEl>
                                        <p:attrNameLst>
                                          <p:attrName>style.visibility</p:attrName>
                                        </p:attrNameLst>
                                      </p:cBhvr>
                                      <p:to>
                                        <p:strVal val="visible"/>
                                      </p:to>
                                    </p:set>
                                    <p:animEffect transition="in" filter="dissolve">
                                      <p:cBhvr>
                                        <p:cTn id="313" dur="500"/>
                                        <p:tgtEl>
                                          <p:spTgt spid="681073"/>
                                        </p:tgtEl>
                                      </p:cBhvr>
                                    </p:animEffect>
                                  </p:childTnLst>
                                </p:cTn>
                              </p:par>
                            </p:childTnLst>
                          </p:cTn>
                        </p:par>
                      </p:childTnLst>
                    </p:cTn>
                  </p:par>
                  <p:par>
                    <p:cTn id="314" fill="hold">
                      <p:stCondLst>
                        <p:cond delay="indefinite"/>
                      </p:stCondLst>
                      <p:childTnLst>
                        <p:par>
                          <p:cTn id="315" fill="hold">
                            <p:stCondLst>
                              <p:cond delay="0"/>
                            </p:stCondLst>
                            <p:childTnLst>
                              <p:par>
                                <p:cTn id="316" presetID="9" presetClass="entr" presetSubtype="0" fill="hold" grpId="0" nodeType="clickEffect">
                                  <p:stCondLst>
                                    <p:cond delay="0"/>
                                  </p:stCondLst>
                                  <p:childTnLst>
                                    <p:set>
                                      <p:cBhvr>
                                        <p:cTn id="317" dur="1" fill="hold">
                                          <p:stCondLst>
                                            <p:cond delay="0"/>
                                          </p:stCondLst>
                                        </p:cTn>
                                        <p:tgtEl>
                                          <p:spTgt spid="681076"/>
                                        </p:tgtEl>
                                        <p:attrNameLst>
                                          <p:attrName>style.visibility</p:attrName>
                                        </p:attrNameLst>
                                      </p:cBhvr>
                                      <p:to>
                                        <p:strVal val="visible"/>
                                      </p:to>
                                    </p:set>
                                    <p:animEffect transition="in" filter="dissolve">
                                      <p:cBhvr>
                                        <p:cTn id="318" dur="500"/>
                                        <p:tgtEl>
                                          <p:spTgt spid="681076"/>
                                        </p:tgtEl>
                                      </p:cBhvr>
                                    </p:animEffect>
                                  </p:childTnLst>
                                </p:cTn>
                              </p:par>
                              <p:par>
                                <p:cTn id="319" presetID="9" presetClass="entr" presetSubtype="0" fill="hold" grpId="0" nodeType="withEffect">
                                  <p:stCondLst>
                                    <p:cond delay="0"/>
                                  </p:stCondLst>
                                  <p:childTnLst>
                                    <p:set>
                                      <p:cBhvr>
                                        <p:cTn id="320" dur="1" fill="hold">
                                          <p:stCondLst>
                                            <p:cond delay="0"/>
                                          </p:stCondLst>
                                        </p:cTn>
                                        <p:tgtEl>
                                          <p:spTgt spid="681075"/>
                                        </p:tgtEl>
                                        <p:attrNameLst>
                                          <p:attrName>style.visibility</p:attrName>
                                        </p:attrNameLst>
                                      </p:cBhvr>
                                      <p:to>
                                        <p:strVal val="visible"/>
                                      </p:to>
                                    </p:set>
                                    <p:animEffect transition="in" filter="dissolve">
                                      <p:cBhvr>
                                        <p:cTn id="321" dur="500"/>
                                        <p:tgtEl>
                                          <p:spTgt spid="681075"/>
                                        </p:tgtEl>
                                      </p:cBhvr>
                                    </p:animEffect>
                                  </p:childTnLst>
                                </p:cTn>
                              </p:par>
                              <p:par>
                                <p:cTn id="322" presetID="9" presetClass="entr" presetSubtype="0" fill="hold" grpId="0" nodeType="withEffect">
                                  <p:stCondLst>
                                    <p:cond delay="0"/>
                                  </p:stCondLst>
                                  <p:childTnLst>
                                    <p:set>
                                      <p:cBhvr>
                                        <p:cTn id="323" dur="1" fill="hold">
                                          <p:stCondLst>
                                            <p:cond delay="0"/>
                                          </p:stCondLst>
                                        </p:cTn>
                                        <p:tgtEl>
                                          <p:spTgt spid="681078"/>
                                        </p:tgtEl>
                                        <p:attrNameLst>
                                          <p:attrName>style.visibility</p:attrName>
                                        </p:attrNameLst>
                                      </p:cBhvr>
                                      <p:to>
                                        <p:strVal val="visible"/>
                                      </p:to>
                                    </p:set>
                                    <p:animEffect transition="in" filter="dissolve">
                                      <p:cBhvr>
                                        <p:cTn id="324" dur="500"/>
                                        <p:tgtEl>
                                          <p:spTgt spid="681078"/>
                                        </p:tgtEl>
                                      </p:cBhvr>
                                    </p:animEffect>
                                  </p:childTnLst>
                                </p:cTn>
                              </p:par>
                              <p:par>
                                <p:cTn id="325" presetID="9" presetClass="entr" presetSubtype="0" fill="hold" grpId="0" nodeType="withEffect">
                                  <p:stCondLst>
                                    <p:cond delay="0"/>
                                  </p:stCondLst>
                                  <p:childTnLst>
                                    <p:set>
                                      <p:cBhvr>
                                        <p:cTn id="326" dur="1" fill="hold">
                                          <p:stCondLst>
                                            <p:cond delay="0"/>
                                          </p:stCondLst>
                                        </p:cTn>
                                        <p:tgtEl>
                                          <p:spTgt spid="681077"/>
                                        </p:tgtEl>
                                        <p:attrNameLst>
                                          <p:attrName>style.visibility</p:attrName>
                                        </p:attrNameLst>
                                      </p:cBhvr>
                                      <p:to>
                                        <p:strVal val="visible"/>
                                      </p:to>
                                    </p:set>
                                    <p:animEffect transition="in" filter="dissolve">
                                      <p:cBhvr>
                                        <p:cTn id="327" dur="500"/>
                                        <p:tgtEl>
                                          <p:spTgt spid="681077"/>
                                        </p:tgtEl>
                                      </p:cBhvr>
                                    </p:animEffect>
                                  </p:childTnLst>
                                </p:cTn>
                              </p:par>
                              <p:par>
                                <p:cTn id="328" presetID="9" presetClass="entr" presetSubtype="0" fill="hold" grpId="0" nodeType="withEffect">
                                  <p:stCondLst>
                                    <p:cond delay="0"/>
                                  </p:stCondLst>
                                  <p:childTnLst>
                                    <p:set>
                                      <p:cBhvr>
                                        <p:cTn id="329" dur="1" fill="hold">
                                          <p:stCondLst>
                                            <p:cond delay="0"/>
                                          </p:stCondLst>
                                        </p:cTn>
                                        <p:tgtEl>
                                          <p:spTgt spid="681074"/>
                                        </p:tgtEl>
                                        <p:attrNameLst>
                                          <p:attrName>style.visibility</p:attrName>
                                        </p:attrNameLst>
                                      </p:cBhvr>
                                      <p:to>
                                        <p:strVal val="visible"/>
                                      </p:to>
                                    </p:set>
                                    <p:animEffect transition="in" filter="dissolve">
                                      <p:cBhvr>
                                        <p:cTn id="330" dur="500"/>
                                        <p:tgtEl>
                                          <p:spTgt spid="681074"/>
                                        </p:tgtEl>
                                      </p:cBhvr>
                                    </p:animEffect>
                                  </p:childTnLst>
                                </p:cTn>
                              </p:par>
                            </p:childTnLst>
                          </p:cTn>
                        </p:par>
                      </p:childTnLst>
                    </p:cTn>
                  </p:par>
                  <p:par>
                    <p:cTn id="331" fill="hold">
                      <p:stCondLst>
                        <p:cond delay="indefinite"/>
                      </p:stCondLst>
                      <p:childTnLst>
                        <p:par>
                          <p:cTn id="332" fill="hold">
                            <p:stCondLst>
                              <p:cond delay="0"/>
                            </p:stCondLst>
                            <p:childTnLst>
                              <p:par>
                                <p:cTn id="333" presetID="9" presetClass="entr" presetSubtype="0" fill="hold" grpId="0" nodeType="clickEffect">
                                  <p:stCondLst>
                                    <p:cond delay="0"/>
                                  </p:stCondLst>
                                  <p:childTnLst>
                                    <p:set>
                                      <p:cBhvr>
                                        <p:cTn id="334" dur="1" fill="hold">
                                          <p:stCondLst>
                                            <p:cond delay="0"/>
                                          </p:stCondLst>
                                        </p:cTn>
                                        <p:tgtEl>
                                          <p:spTgt spid="681079"/>
                                        </p:tgtEl>
                                        <p:attrNameLst>
                                          <p:attrName>style.visibility</p:attrName>
                                        </p:attrNameLst>
                                      </p:cBhvr>
                                      <p:to>
                                        <p:strVal val="visible"/>
                                      </p:to>
                                    </p:set>
                                    <p:animEffect transition="in" filter="dissolve">
                                      <p:cBhvr>
                                        <p:cTn id="335" dur="500"/>
                                        <p:tgtEl>
                                          <p:spTgt spid="681079"/>
                                        </p:tgtEl>
                                      </p:cBhvr>
                                    </p:animEffect>
                                  </p:childTnLst>
                                </p:cTn>
                              </p:par>
                              <p:par>
                                <p:cTn id="336" presetID="9" presetClass="entr" presetSubtype="0" fill="hold" grpId="0" nodeType="withEffect">
                                  <p:stCondLst>
                                    <p:cond delay="0"/>
                                  </p:stCondLst>
                                  <p:childTnLst>
                                    <p:set>
                                      <p:cBhvr>
                                        <p:cTn id="337" dur="1" fill="hold">
                                          <p:stCondLst>
                                            <p:cond delay="0"/>
                                          </p:stCondLst>
                                        </p:cTn>
                                        <p:tgtEl>
                                          <p:spTgt spid="681080"/>
                                        </p:tgtEl>
                                        <p:attrNameLst>
                                          <p:attrName>style.visibility</p:attrName>
                                        </p:attrNameLst>
                                      </p:cBhvr>
                                      <p:to>
                                        <p:strVal val="visible"/>
                                      </p:to>
                                    </p:set>
                                    <p:animEffect transition="in" filter="dissolve">
                                      <p:cBhvr>
                                        <p:cTn id="338" dur="500"/>
                                        <p:tgtEl>
                                          <p:spTgt spid="681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0965" grpId="0" animBg="1" autoUpdateAnimBg="0"/>
      <p:bldP spid="680966" grpId="0" animBg="1" autoUpdateAnimBg="0"/>
      <p:bldP spid="680967" grpId="0" animBg="1" autoUpdateAnimBg="0"/>
      <p:bldP spid="680968" grpId="0" animBg="1"/>
      <p:bldP spid="680969" grpId="0" animBg="1"/>
      <p:bldP spid="680970" grpId="0" animBg="1"/>
      <p:bldP spid="680971" grpId="0" animBg="1"/>
      <p:bldP spid="680972" grpId="0" animBg="1"/>
      <p:bldP spid="680973" grpId="0" animBg="1"/>
      <p:bldP spid="680974" grpId="0" animBg="1" autoUpdateAnimBg="0"/>
      <p:bldP spid="680975" grpId="0" animBg="1" autoUpdateAnimBg="0"/>
      <p:bldP spid="680976" grpId="0" animBg="1" autoUpdateAnimBg="0"/>
      <p:bldP spid="680977" grpId="0" animBg="1"/>
      <p:bldP spid="680978" grpId="0" animBg="1"/>
      <p:bldP spid="680979" grpId="0" animBg="1"/>
      <p:bldP spid="680980" grpId="0" animBg="1"/>
      <p:bldP spid="680981" grpId="0" animBg="1"/>
      <p:bldP spid="680982" grpId="0" animBg="1"/>
      <p:bldP spid="680983" grpId="0" animBg="1" autoUpdateAnimBg="0"/>
      <p:bldP spid="680984" grpId="0" animBg="1" autoUpdateAnimBg="0"/>
      <p:bldP spid="680985" grpId="0" animBg="1" autoUpdateAnimBg="0"/>
      <p:bldP spid="680986" grpId="0" animBg="1" autoUpdateAnimBg="0"/>
      <p:bldP spid="680987" grpId="0" animBg="1" autoUpdateAnimBg="0"/>
      <p:bldP spid="680988" grpId="0" animBg="1"/>
      <p:bldP spid="680989" grpId="0" animBg="1"/>
      <p:bldP spid="680990" grpId="0" animBg="1"/>
      <p:bldP spid="680991" grpId="0" animBg="1"/>
      <p:bldP spid="680992" grpId="0" animBg="1"/>
      <p:bldP spid="680993" grpId="0" animBg="1"/>
      <p:bldP spid="680994" grpId="0" animBg="1"/>
      <p:bldP spid="680995" grpId="0" animBg="1" autoUpdateAnimBg="0"/>
      <p:bldP spid="680996" grpId="0" animBg="1" autoUpdateAnimBg="0"/>
      <p:bldP spid="680997" grpId="0" animBg="1" autoUpdateAnimBg="0"/>
      <p:bldP spid="680998" grpId="0" animBg="1"/>
      <p:bldP spid="680999" grpId="0" animBg="1"/>
      <p:bldP spid="681000" grpId="0" animBg="1"/>
      <p:bldP spid="681001" grpId="0" animBg="1"/>
      <p:bldP spid="681002" grpId="0" animBg="1"/>
      <p:bldP spid="681003" grpId="0" animBg="1"/>
      <p:bldP spid="681004" grpId="0" animBg="1"/>
      <p:bldP spid="681005" grpId="0" animBg="1"/>
      <p:bldP spid="681006" grpId="0" animBg="1"/>
      <p:bldP spid="681007" grpId="0" animBg="1"/>
      <p:bldP spid="681008" grpId="0" animBg="1"/>
      <p:bldP spid="681009" grpId="0" animBg="1"/>
      <p:bldP spid="681010" grpId="0" animBg="1"/>
      <p:bldP spid="681011" grpId="0" animBg="1" autoUpdateAnimBg="0"/>
      <p:bldP spid="681012" grpId="0" animBg="1" autoUpdateAnimBg="0"/>
      <p:bldP spid="681013" grpId="0" animBg="1" autoUpdateAnimBg="0"/>
      <p:bldP spid="681014" grpId="0" animBg="1" autoUpdateAnimBg="0"/>
      <p:bldP spid="681015" grpId="0" animBg="1"/>
      <p:bldP spid="681016" grpId="0" animBg="1"/>
      <p:bldP spid="681017" grpId="0" animBg="1"/>
      <p:bldP spid="681018" grpId="0" animBg="1"/>
      <p:bldP spid="681019" grpId="0" animBg="1"/>
      <p:bldP spid="681020" grpId="0" animBg="1" autoUpdateAnimBg="0"/>
      <p:bldP spid="681021" grpId="0" animBg="1"/>
      <p:bldP spid="681025" grpId="0" animBg="1" autoUpdateAnimBg="0"/>
      <p:bldP spid="681026" grpId="0" animBg="1"/>
      <p:bldP spid="681027" grpId="0" animBg="1" autoUpdateAnimBg="0"/>
      <p:bldP spid="681028" grpId="0" animBg="1"/>
      <p:bldP spid="681039" grpId="0" autoUpdateAnimBg="0"/>
      <p:bldP spid="681041" grpId="0" autoUpdateAnimBg="0"/>
      <p:bldP spid="681042" grpId="0" autoUpdateAnimBg="0"/>
      <p:bldP spid="681044" grpId="0" autoUpdateAnimBg="0"/>
      <p:bldP spid="681045" grpId="0" animBg="1" autoUpdateAnimBg="0"/>
      <p:bldP spid="681046" grpId="0" animBg="1" autoUpdateAnimBg="0"/>
      <p:bldP spid="681047" grpId="0" animBg="1" autoUpdateAnimBg="0"/>
      <p:bldP spid="681048" grpId="0" animBg="1"/>
      <p:bldP spid="681049" grpId="0" animBg="1"/>
      <p:bldP spid="681050" grpId="0" animBg="1"/>
      <p:bldP spid="681051" grpId="0" animBg="1"/>
      <p:bldP spid="681052" grpId="0" animBg="1"/>
      <p:bldP spid="681053" grpId="0" animBg="1"/>
      <p:bldP spid="681054" grpId="0" animBg="1"/>
      <p:bldP spid="681055" grpId="0" animBg="1"/>
      <p:bldP spid="681056" grpId="0" animBg="1"/>
      <p:bldP spid="681057" grpId="0" animBg="1"/>
      <p:bldP spid="681058" grpId="0" animBg="1" autoUpdateAnimBg="0"/>
      <p:bldP spid="681059" grpId="0" animBg="1" autoUpdateAnimBg="0"/>
      <p:bldP spid="681060" grpId="0" animBg="1" autoUpdateAnimBg="0"/>
      <p:bldP spid="681061" grpId="0" animBg="1" autoUpdateAnimBg="0"/>
      <p:bldP spid="681062" grpId="0" animBg="1" autoUpdateAnimBg="0"/>
      <p:bldP spid="681063" grpId="0" animBg="1" autoUpdateAnimBg="0"/>
      <p:bldP spid="681064" grpId="0" animBg="1" autoUpdateAnimBg="0"/>
      <p:bldP spid="681065" grpId="0" animBg="1" autoUpdateAnimBg="0"/>
      <p:bldP spid="681066" grpId="0" animBg="1" autoUpdateAnimBg="0"/>
      <p:bldP spid="681067" grpId="0" animBg="1" autoUpdateAnimBg="0"/>
      <p:bldP spid="681068" grpId="0" animBg="1" autoUpdateAnimBg="0"/>
      <p:bldP spid="681069" grpId="0" animBg="1" autoUpdateAnimBg="0"/>
      <p:bldP spid="681070" grpId="0" animBg="1" autoUpdateAnimBg="0"/>
      <p:bldP spid="681071" grpId="0" animBg="1" autoUpdateAnimBg="0"/>
      <p:bldP spid="681072" grpId="0" animBg="1" autoUpdateAnimBg="0"/>
      <p:bldP spid="681073" grpId="0" animBg="1" autoUpdateAnimBg="0"/>
      <p:bldP spid="681074" grpId="0" animBg="1" autoUpdateAnimBg="0"/>
      <p:bldP spid="681075" grpId="0" animBg="1"/>
      <p:bldP spid="681076" grpId="0" animBg="1"/>
      <p:bldP spid="681077" grpId="0" animBg="1"/>
      <p:bldP spid="681078" grpId="0" animBg="1"/>
      <p:bldP spid="681079" grpId="0" animBg="1"/>
      <p:bldP spid="681080" grpId="0" animBg="1"/>
      <p:bldP spid="681093"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p:txBody>
          <a:bodyPr/>
          <a:lstStyle/>
          <a:p>
            <a:r>
              <a:rPr lang="en-US"/>
              <a:t>What about mutexes?</a:t>
            </a:r>
          </a:p>
        </p:txBody>
      </p:sp>
      <p:sp>
        <p:nvSpPr>
          <p:cNvPr id="676867" name="Rectangle 3"/>
          <p:cNvSpPr>
            <a:spLocks noGrp="1" noChangeArrowheads="1"/>
          </p:cNvSpPr>
          <p:nvPr>
            <p:ph type="body" idx="1"/>
          </p:nvPr>
        </p:nvSpPr>
        <p:spPr>
          <a:xfrm>
            <a:off x="304800" y="1828800"/>
            <a:ext cx="8153400" cy="4876800"/>
          </a:xfrm>
        </p:spPr>
        <p:txBody>
          <a:bodyPr/>
          <a:lstStyle/>
          <a:p>
            <a:pPr>
              <a:lnSpc>
                <a:spcPct val="80000"/>
              </a:lnSpc>
            </a:pPr>
            <a:r>
              <a:rPr lang="en-US" sz="2000"/>
              <a:t>In the previous slide, we considered only relaxed plans (thus ignoring any mutexes)</a:t>
            </a:r>
          </a:p>
          <a:p>
            <a:pPr lvl="1">
              <a:lnSpc>
                <a:spcPct val="80000"/>
              </a:lnSpc>
            </a:pPr>
            <a:r>
              <a:rPr lang="en-US" sz="1800"/>
              <a:t>We could have considered mutexes in the individual world graphs to get better estimates of the plans in the individual worlds (call these </a:t>
            </a:r>
            <a:r>
              <a:rPr lang="en-US" sz="1800" i="1"/>
              <a:t>same world mutexes)</a:t>
            </a:r>
            <a:endParaRPr lang="en-US" sz="1800"/>
          </a:p>
          <a:p>
            <a:pPr lvl="1">
              <a:lnSpc>
                <a:spcPct val="80000"/>
              </a:lnSpc>
            </a:pPr>
            <a:r>
              <a:rPr lang="en-US" sz="1800"/>
              <a:t>We could also have considered the impact of having an action in one world on the </a:t>
            </a:r>
            <a:r>
              <a:rPr lang="en-US" sz="1800" i="1"/>
              <a:t>other world</a:t>
            </a:r>
            <a:r>
              <a:rPr lang="en-US" sz="1800"/>
              <a:t>. </a:t>
            </a:r>
          </a:p>
          <a:p>
            <a:pPr lvl="2">
              <a:lnSpc>
                <a:spcPct val="80000"/>
              </a:lnSpc>
            </a:pPr>
            <a:r>
              <a:rPr lang="en-US" sz="1600"/>
              <a:t>Consider a patient who may or may not be suffering from disease D. There is a medicine M, which if given in the world where he has D, will cure the patient. But if it is given in the world where the patient </a:t>
            </a:r>
            <a:r>
              <a:rPr lang="en-US" sz="1600" i="1"/>
              <a:t>doesn’t have disease D, </a:t>
            </a:r>
            <a:r>
              <a:rPr lang="en-US" sz="1600"/>
              <a:t>it will kill him. Since giving the medicine M will have impact in both worlds, we now have a mutex between “being alive” in world 1 and “being cured” in world 2!</a:t>
            </a:r>
          </a:p>
          <a:p>
            <a:pPr lvl="2">
              <a:lnSpc>
                <a:spcPct val="80000"/>
              </a:lnSpc>
            </a:pPr>
            <a:r>
              <a:rPr lang="en-US" sz="1600"/>
              <a:t>Notice that cross-world mutexes will take into account the state-interactions that we mentioned as one of the three components making up the distance estimate.</a:t>
            </a:r>
          </a:p>
          <a:p>
            <a:pPr>
              <a:lnSpc>
                <a:spcPct val="80000"/>
              </a:lnSpc>
            </a:pPr>
            <a:r>
              <a:rPr lang="en-US" sz="2000"/>
              <a:t>We could compute a </a:t>
            </a:r>
            <a:r>
              <a:rPr lang="en-US" sz="2000" i="1"/>
              <a:t>subset</a:t>
            </a:r>
            <a:r>
              <a:rPr lang="en-US" sz="2000"/>
              <a:t> of same world and </a:t>
            </a:r>
            <a:r>
              <a:rPr lang="en-US" sz="2000" i="1"/>
              <a:t>cross world</a:t>
            </a:r>
            <a:r>
              <a:rPr lang="en-US" sz="2000"/>
              <a:t> mutexes to improve the accuracy of the heuristics…</a:t>
            </a:r>
          </a:p>
          <a:p>
            <a:pPr lvl="1">
              <a:lnSpc>
                <a:spcPct val="80000"/>
              </a:lnSpc>
            </a:pPr>
            <a:r>
              <a:rPr lang="en-US" sz="1800"/>
              <a:t>…but it is not clear whether or not the accuracy comes at too much additional cost to have reasonable impact on efficiency.. [see Bryce et. Al. JAIR submission]</a:t>
            </a:r>
          </a:p>
          <a:p>
            <a:pPr>
              <a:lnSpc>
                <a:spcPct val="80000"/>
              </a:lnSpc>
              <a:buFont typeface="Wingdings" pitchFamily="2" charset="2"/>
              <a:buNone/>
            </a:pPr>
            <a:endParaRPr lang="en-US" sz="200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8914" name="Rectangle 2"/>
          <p:cNvSpPr>
            <a:spLocks noGrp="1" noChangeArrowheads="1"/>
          </p:cNvSpPr>
          <p:nvPr>
            <p:ph type="title"/>
          </p:nvPr>
        </p:nvSpPr>
        <p:spPr/>
        <p:txBody>
          <a:bodyPr/>
          <a:lstStyle/>
          <a:p>
            <a:r>
              <a:rPr lang="en-US"/>
              <a:t>Connection to CGP</a:t>
            </a:r>
          </a:p>
        </p:txBody>
      </p:sp>
      <p:sp>
        <p:nvSpPr>
          <p:cNvPr id="678915" name="Rectangle 3"/>
          <p:cNvSpPr>
            <a:spLocks noGrp="1" noChangeArrowheads="1"/>
          </p:cNvSpPr>
          <p:nvPr>
            <p:ph type="body" idx="1"/>
          </p:nvPr>
        </p:nvSpPr>
        <p:spPr/>
        <p:txBody>
          <a:bodyPr/>
          <a:lstStyle/>
          <a:p>
            <a:r>
              <a:rPr lang="en-US"/>
              <a:t>CGP—the “conformant Graphplan”—does multiple planning graphs, but also does backward search directly on the graphs to find a solution (as against using these to give heuristic estimates)</a:t>
            </a:r>
          </a:p>
          <a:p>
            <a:pPr lvl="1"/>
            <a:r>
              <a:rPr lang="en-US"/>
              <a:t>It </a:t>
            </a:r>
            <a:r>
              <a:rPr lang="en-US" i="1"/>
              <a:t>has to</a:t>
            </a:r>
            <a:r>
              <a:rPr lang="en-US"/>
              <a:t> mark sameworld and cross world mutexes to ensure soundness.. </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p:txBody>
          <a:bodyPr/>
          <a:lstStyle/>
          <a:p>
            <a:r>
              <a:rPr lang="en-US"/>
              <a:t>Heuristics for sensing</a:t>
            </a:r>
          </a:p>
        </p:txBody>
      </p:sp>
      <p:sp>
        <p:nvSpPr>
          <p:cNvPr id="552963" name="Rectangle 3"/>
          <p:cNvSpPr>
            <a:spLocks noGrp="1" noChangeArrowheads="1"/>
          </p:cNvSpPr>
          <p:nvPr>
            <p:ph type="body" sz="half" idx="1"/>
          </p:nvPr>
        </p:nvSpPr>
        <p:spPr>
          <a:xfrm>
            <a:off x="685800" y="1981200"/>
            <a:ext cx="4572000" cy="4114800"/>
          </a:xfrm>
        </p:spPr>
        <p:txBody>
          <a:bodyPr/>
          <a:lstStyle/>
          <a:p>
            <a:pPr>
              <a:lnSpc>
                <a:spcPct val="80000"/>
              </a:lnSpc>
            </a:pPr>
            <a:r>
              <a:rPr lang="en-US" sz="2000"/>
              <a:t>We need to compare the cumulative distance of B1 and B2 to goal with that of B3 to goal</a:t>
            </a:r>
          </a:p>
          <a:p>
            <a:pPr lvl="1">
              <a:lnSpc>
                <a:spcPct val="80000"/>
              </a:lnSpc>
            </a:pPr>
            <a:r>
              <a:rPr lang="en-US" sz="1800"/>
              <a:t>Notice that Planning cost is related to plan size while plan exec cost is related to the length of the deepest branch (or expected length of a branch)</a:t>
            </a:r>
          </a:p>
          <a:p>
            <a:pPr>
              <a:lnSpc>
                <a:spcPct val="80000"/>
              </a:lnSpc>
            </a:pPr>
            <a:r>
              <a:rPr lang="en-US" sz="2000"/>
              <a:t>If we use the conformant belief state distance (as discussed last class), then we will be </a:t>
            </a:r>
            <a:r>
              <a:rPr lang="en-US" sz="2000" i="1"/>
              <a:t>over estimating</a:t>
            </a:r>
            <a:r>
              <a:rPr lang="en-US" sz="2000"/>
              <a:t> the distance (since sensing may allow us to do shorter branch)</a:t>
            </a:r>
          </a:p>
          <a:p>
            <a:pPr>
              <a:lnSpc>
                <a:spcPct val="80000"/>
              </a:lnSpc>
            </a:pPr>
            <a:r>
              <a:rPr lang="en-US" sz="2000"/>
              <a:t>Bryce [ICAPS 05—submitted] starts wth the conformant relaxed plan and introduces sensory actions into the plan to estimate the cost more accurately</a:t>
            </a:r>
          </a:p>
        </p:txBody>
      </p:sp>
      <p:pic>
        <p:nvPicPr>
          <p:cNvPr id="552964" name="Picture 4"/>
          <p:cNvPicPr>
            <a:picLocks noChangeAspect="1" noChangeArrowheads="1"/>
          </p:cNvPicPr>
          <p:nvPr/>
        </p:nvPicPr>
        <p:blipFill>
          <a:blip r:embed="rId3" cstate="print"/>
          <a:srcRect/>
          <a:stretch>
            <a:fillRect/>
          </a:stretch>
        </p:blipFill>
        <p:spPr bwMode="auto">
          <a:xfrm>
            <a:off x="5638800" y="2057400"/>
            <a:ext cx="2913063" cy="1957388"/>
          </a:xfrm>
          <a:prstGeom prst="rect">
            <a:avLst/>
          </a:prstGeom>
          <a:noFill/>
          <a:ln w="9525">
            <a:noFill/>
            <a:miter lim="800000"/>
            <a:headEnd/>
            <a:tailEnd/>
          </a:ln>
          <a:effectLst/>
        </p:spPr>
      </p:pic>
      <p:sp>
        <p:nvSpPr>
          <p:cNvPr id="552965" name="Text Box 5"/>
          <p:cNvSpPr txBox="1">
            <a:spLocks noChangeArrowheads="1"/>
          </p:cNvSpPr>
          <p:nvPr/>
        </p:nvSpPr>
        <p:spPr bwMode="auto">
          <a:xfrm>
            <a:off x="8442325" y="2174875"/>
            <a:ext cx="539750" cy="457200"/>
          </a:xfrm>
          <a:prstGeom prst="rect">
            <a:avLst/>
          </a:prstGeom>
          <a:noFill/>
          <a:ln w="9525">
            <a:noFill/>
            <a:miter lim="800000"/>
            <a:headEnd/>
            <a:tailEnd/>
          </a:ln>
          <a:effectLst/>
        </p:spPr>
        <p:txBody>
          <a:bodyPr wrap="none">
            <a:spAutoFit/>
          </a:bodyPr>
          <a:lstStyle/>
          <a:p>
            <a:r>
              <a:rPr lang="en-US"/>
              <a:t>B1</a:t>
            </a:r>
          </a:p>
        </p:txBody>
      </p:sp>
      <p:sp>
        <p:nvSpPr>
          <p:cNvPr id="552966" name="Text Box 6"/>
          <p:cNvSpPr txBox="1">
            <a:spLocks noChangeArrowheads="1"/>
          </p:cNvSpPr>
          <p:nvPr/>
        </p:nvSpPr>
        <p:spPr bwMode="auto">
          <a:xfrm>
            <a:off x="8458200" y="2819400"/>
            <a:ext cx="539750" cy="457200"/>
          </a:xfrm>
          <a:prstGeom prst="rect">
            <a:avLst/>
          </a:prstGeom>
          <a:noFill/>
          <a:ln w="9525">
            <a:noFill/>
            <a:miter lim="800000"/>
            <a:headEnd/>
            <a:tailEnd/>
          </a:ln>
          <a:effectLst/>
        </p:spPr>
        <p:txBody>
          <a:bodyPr wrap="none">
            <a:spAutoFit/>
          </a:bodyPr>
          <a:lstStyle/>
          <a:p>
            <a:r>
              <a:rPr lang="en-US"/>
              <a:t>B2</a:t>
            </a:r>
          </a:p>
        </p:txBody>
      </p:sp>
      <p:sp>
        <p:nvSpPr>
          <p:cNvPr id="552967" name="Text Box 7"/>
          <p:cNvSpPr txBox="1">
            <a:spLocks noChangeArrowheads="1"/>
          </p:cNvSpPr>
          <p:nvPr/>
        </p:nvSpPr>
        <p:spPr bwMode="auto">
          <a:xfrm>
            <a:off x="8458200" y="3657600"/>
            <a:ext cx="539750" cy="457200"/>
          </a:xfrm>
          <a:prstGeom prst="rect">
            <a:avLst/>
          </a:prstGeom>
          <a:noFill/>
          <a:ln w="9525">
            <a:noFill/>
            <a:miter lim="800000"/>
            <a:headEnd/>
            <a:tailEnd/>
          </a:ln>
          <a:effectLst/>
        </p:spPr>
        <p:txBody>
          <a:bodyPr wrap="none">
            <a:spAutoFit/>
          </a:bodyPr>
          <a:lstStyle/>
          <a:p>
            <a:r>
              <a:rPr lang="en-US"/>
              <a:t>B3</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8" name="Rectangle 4"/>
          <p:cNvSpPr>
            <a:spLocks noGrp="1" noChangeArrowheads="1"/>
          </p:cNvSpPr>
          <p:nvPr>
            <p:ph type="ctrTitle"/>
          </p:nvPr>
        </p:nvSpPr>
        <p:spPr/>
        <p:txBody>
          <a:bodyPr/>
          <a:lstStyle/>
          <a:p>
            <a:r>
              <a:rPr lang="en-US"/>
              <a:t>Slides beyond this not covered..</a:t>
            </a:r>
          </a:p>
        </p:txBody>
      </p:sp>
      <p:sp>
        <p:nvSpPr>
          <p:cNvPr id="738309" name="Rectangle 5"/>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3010" name="Rectangle 2"/>
          <p:cNvSpPr>
            <a:spLocks noGrp="1" noChangeArrowheads="1"/>
          </p:cNvSpPr>
          <p:nvPr>
            <p:ph type="title"/>
          </p:nvPr>
        </p:nvSpPr>
        <p:spPr/>
        <p:txBody>
          <a:bodyPr/>
          <a:lstStyle/>
          <a:p>
            <a:r>
              <a:rPr lang="en-US"/>
              <a:t>Sensing Actions</a:t>
            </a:r>
          </a:p>
        </p:txBody>
      </p:sp>
      <p:sp>
        <p:nvSpPr>
          <p:cNvPr id="683011" name="Rectangle 3"/>
          <p:cNvSpPr>
            <a:spLocks noGrp="1" noChangeArrowheads="1"/>
          </p:cNvSpPr>
          <p:nvPr>
            <p:ph type="body" sz="half" idx="2"/>
          </p:nvPr>
        </p:nvSpPr>
        <p:spPr>
          <a:xfrm>
            <a:off x="4953000" y="1752600"/>
            <a:ext cx="3810000" cy="4495800"/>
          </a:xfrm>
        </p:spPr>
        <p:txBody>
          <a:bodyPr/>
          <a:lstStyle/>
          <a:p>
            <a:pPr>
              <a:lnSpc>
                <a:spcPct val="80000"/>
              </a:lnSpc>
            </a:pPr>
            <a:r>
              <a:rPr lang="en-US" sz="1600"/>
              <a:t>Sensing actions in essence “partition” a belief state</a:t>
            </a:r>
          </a:p>
          <a:p>
            <a:pPr lvl="1">
              <a:lnSpc>
                <a:spcPct val="80000"/>
              </a:lnSpc>
            </a:pPr>
            <a:r>
              <a:rPr lang="en-US" sz="1400"/>
              <a:t>Sensing a formula f splits a belief state B to B&amp;f; B&amp;~f</a:t>
            </a:r>
          </a:p>
          <a:p>
            <a:pPr lvl="1">
              <a:lnSpc>
                <a:spcPct val="80000"/>
              </a:lnSpc>
            </a:pPr>
            <a:r>
              <a:rPr lang="en-US" sz="1400"/>
              <a:t>Both partitions need to be taken to the goal state now</a:t>
            </a:r>
          </a:p>
          <a:p>
            <a:pPr lvl="1">
              <a:lnSpc>
                <a:spcPct val="80000"/>
              </a:lnSpc>
            </a:pPr>
            <a:r>
              <a:rPr lang="en-US" sz="1400"/>
              <a:t>Tree plan</a:t>
            </a:r>
          </a:p>
          <a:p>
            <a:pPr lvl="1">
              <a:lnSpc>
                <a:spcPct val="80000"/>
              </a:lnSpc>
            </a:pPr>
            <a:r>
              <a:rPr lang="en-US" sz="1400"/>
              <a:t>AO* search</a:t>
            </a:r>
          </a:p>
          <a:p>
            <a:pPr>
              <a:lnSpc>
                <a:spcPct val="80000"/>
              </a:lnSpc>
            </a:pPr>
            <a:r>
              <a:rPr lang="en-US" sz="1600"/>
              <a:t>Heuristics will have to compare two generalized AND branches</a:t>
            </a:r>
          </a:p>
          <a:p>
            <a:pPr lvl="1">
              <a:lnSpc>
                <a:spcPct val="80000"/>
              </a:lnSpc>
            </a:pPr>
            <a:r>
              <a:rPr lang="en-US" sz="1400"/>
              <a:t>In the figure, the lower branch has an expected cost of 11,000</a:t>
            </a:r>
          </a:p>
          <a:p>
            <a:pPr lvl="1">
              <a:lnSpc>
                <a:spcPct val="80000"/>
              </a:lnSpc>
            </a:pPr>
            <a:r>
              <a:rPr lang="en-US" sz="1400"/>
              <a:t>The upper branch has a fixed sensing cost of 300 + based on the outcome, a cost of 7 or 12,000</a:t>
            </a:r>
          </a:p>
          <a:p>
            <a:pPr lvl="2">
              <a:lnSpc>
                <a:spcPct val="80000"/>
              </a:lnSpc>
            </a:pPr>
            <a:r>
              <a:rPr lang="en-US" sz="1200"/>
              <a:t>If we consider worst case cost, we assume the cost is 12,300</a:t>
            </a:r>
          </a:p>
          <a:p>
            <a:pPr lvl="2">
              <a:lnSpc>
                <a:spcPct val="80000"/>
              </a:lnSpc>
            </a:pPr>
            <a:r>
              <a:rPr lang="en-US" sz="1200"/>
              <a:t>If we consider both to be equally likey, we assume 6303.5 units cost</a:t>
            </a:r>
          </a:p>
          <a:p>
            <a:pPr lvl="2">
              <a:lnSpc>
                <a:spcPct val="80000"/>
              </a:lnSpc>
            </a:pPr>
            <a:r>
              <a:rPr lang="en-US" sz="1200"/>
              <a:t>If we know actual probabilities that the sensing action returns one result as against other, we can use that to get the expected cost…</a:t>
            </a:r>
          </a:p>
        </p:txBody>
      </p:sp>
      <p:sp>
        <p:nvSpPr>
          <p:cNvPr id="683012" name="Oval 4"/>
          <p:cNvSpPr>
            <a:spLocks noChangeArrowheads="1"/>
          </p:cNvSpPr>
          <p:nvPr/>
        </p:nvSpPr>
        <p:spPr bwMode="auto">
          <a:xfrm>
            <a:off x="1295400" y="3886200"/>
            <a:ext cx="762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683013" name="Line 5"/>
          <p:cNvSpPr>
            <a:spLocks noChangeShapeType="1"/>
          </p:cNvSpPr>
          <p:nvPr/>
        </p:nvSpPr>
        <p:spPr bwMode="auto">
          <a:xfrm flipV="1">
            <a:off x="1371600" y="3276600"/>
            <a:ext cx="1524000" cy="685800"/>
          </a:xfrm>
          <a:prstGeom prst="line">
            <a:avLst/>
          </a:prstGeom>
          <a:noFill/>
          <a:ln w="9525">
            <a:solidFill>
              <a:schemeClr val="tx1"/>
            </a:solidFill>
            <a:round/>
            <a:headEnd/>
            <a:tailEnd type="triangle" w="med" len="med"/>
          </a:ln>
          <a:effectLst/>
        </p:spPr>
        <p:txBody>
          <a:bodyPr wrap="none"/>
          <a:lstStyle/>
          <a:p>
            <a:endParaRPr lang="en-US"/>
          </a:p>
        </p:txBody>
      </p:sp>
      <p:sp>
        <p:nvSpPr>
          <p:cNvPr id="683014" name="Line 6"/>
          <p:cNvSpPr>
            <a:spLocks noChangeShapeType="1"/>
          </p:cNvSpPr>
          <p:nvPr/>
        </p:nvSpPr>
        <p:spPr bwMode="auto">
          <a:xfrm flipV="1">
            <a:off x="2895600" y="2819400"/>
            <a:ext cx="533400" cy="457200"/>
          </a:xfrm>
          <a:prstGeom prst="line">
            <a:avLst/>
          </a:prstGeom>
          <a:noFill/>
          <a:ln w="9525">
            <a:solidFill>
              <a:schemeClr val="tx1"/>
            </a:solidFill>
            <a:round/>
            <a:headEnd/>
            <a:tailEnd/>
          </a:ln>
          <a:effectLst/>
        </p:spPr>
        <p:txBody>
          <a:bodyPr wrap="none"/>
          <a:lstStyle/>
          <a:p>
            <a:endParaRPr lang="en-US"/>
          </a:p>
        </p:txBody>
      </p:sp>
      <p:sp>
        <p:nvSpPr>
          <p:cNvPr id="683015" name="Line 7"/>
          <p:cNvSpPr>
            <a:spLocks noChangeShapeType="1"/>
          </p:cNvSpPr>
          <p:nvPr/>
        </p:nvSpPr>
        <p:spPr bwMode="auto">
          <a:xfrm>
            <a:off x="3429000" y="2819400"/>
            <a:ext cx="1143000" cy="0"/>
          </a:xfrm>
          <a:prstGeom prst="line">
            <a:avLst/>
          </a:prstGeom>
          <a:noFill/>
          <a:ln w="9525">
            <a:solidFill>
              <a:schemeClr val="tx1"/>
            </a:solidFill>
            <a:round/>
            <a:headEnd/>
            <a:tailEnd type="triangle" w="med" len="med"/>
          </a:ln>
          <a:effectLst/>
        </p:spPr>
        <p:txBody>
          <a:bodyPr wrap="none"/>
          <a:lstStyle/>
          <a:p>
            <a:endParaRPr lang="en-US"/>
          </a:p>
        </p:txBody>
      </p:sp>
      <p:sp>
        <p:nvSpPr>
          <p:cNvPr id="683016" name="Line 8"/>
          <p:cNvSpPr>
            <a:spLocks noChangeShapeType="1"/>
          </p:cNvSpPr>
          <p:nvPr/>
        </p:nvSpPr>
        <p:spPr bwMode="auto">
          <a:xfrm>
            <a:off x="2895600" y="3276600"/>
            <a:ext cx="457200" cy="304800"/>
          </a:xfrm>
          <a:prstGeom prst="line">
            <a:avLst/>
          </a:prstGeom>
          <a:noFill/>
          <a:ln w="9525">
            <a:solidFill>
              <a:schemeClr val="tx1"/>
            </a:solidFill>
            <a:round/>
            <a:headEnd/>
            <a:tailEnd/>
          </a:ln>
          <a:effectLst/>
        </p:spPr>
        <p:txBody>
          <a:bodyPr wrap="none"/>
          <a:lstStyle/>
          <a:p>
            <a:endParaRPr lang="en-US"/>
          </a:p>
        </p:txBody>
      </p:sp>
      <p:sp>
        <p:nvSpPr>
          <p:cNvPr id="683017" name="Line 9"/>
          <p:cNvSpPr>
            <a:spLocks noChangeShapeType="1"/>
          </p:cNvSpPr>
          <p:nvPr/>
        </p:nvSpPr>
        <p:spPr bwMode="auto">
          <a:xfrm>
            <a:off x="3352800" y="3581400"/>
            <a:ext cx="1143000" cy="0"/>
          </a:xfrm>
          <a:prstGeom prst="line">
            <a:avLst/>
          </a:prstGeom>
          <a:noFill/>
          <a:ln w="9525">
            <a:solidFill>
              <a:schemeClr val="tx1"/>
            </a:solidFill>
            <a:round/>
            <a:headEnd/>
            <a:tailEnd type="triangle" w="med" len="med"/>
          </a:ln>
          <a:effectLst/>
        </p:spPr>
        <p:txBody>
          <a:bodyPr wrap="none"/>
          <a:lstStyle/>
          <a:p>
            <a:endParaRPr lang="en-US"/>
          </a:p>
        </p:txBody>
      </p:sp>
      <p:sp>
        <p:nvSpPr>
          <p:cNvPr id="683018" name="Line 10"/>
          <p:cNvSpPr>
            <a:spLocks noChangeShapeType="1"/>
          </p:cNvSpPr>
          <p:nvPr/>
        </p:nvSpPr>
        <p:spPr bwMode="auto">
          <a:xfrm>
            <a:off x="1447800" y="3962400"/>
            <a:ext cx="1524000" cy="609600"/>
          </a:xfrm>
          <a:prstGeom prst="line">
            <a:avLst/>
          </a:prstGeom>
          <a:noFill/>
          <a:ln w="9525">
            <a:solidFill>
              <a:schemeClr val="tx1"/>
            </a:solidFill>
            <a:round/>
            <a:headEnd/>
            <a:tailEnd type="triangle" w="med" len="med"/>
          </a:ln>
          <a:effectLst/>
        </p:spPr>
        <p:txBody>
          <a:bodyPr wrap="none"/>
          <a:lstStyle/>
          <a:p>
            <a:endParaRPr lang="en-US"/>
          </a:p>
        </p:txBody>
      </p:sp>
      <p:sp>
        <p:nvSpPr>
          <p:cNvPr id="683019" name="Line 11"/>
          <p:cNvSpPr>
            <a:spLocks noChangeShapeType="1"/>
          </p:cNvSpPr>
          <p:nvPr/>
        </p:nvSpPr>
        <p:spPr bwMode="auto">
          <a:xfrm>
            <a:off x="2971800" y="4572000"/>
            <a:ext cx="1600200" cy="0"/>
          </a:xfrm>
          <a:prstGeom prst="line">
            <a:avLst/>
          </a:prstGeom>
          <a:noFill/>
          <a:ln w="9525">
            <a:solidFill>
              <a:schemeClr val="tx1"/>
            </a:solidFill>
            <a:round/>
            <a:headEnd/>
            <a:tailEnd type="triangle" w="med" len="med"/>
          </a:ln>
          <a:effectLst/>
        </p:spPr>
        <p:txBody>
          <a:bodyPr wrap="none"/>
          <a:lstStyle/>
          <a:p>
            <a:endParaRPr lang="en-US"/>
          </a:p>
        </p:txBody>
      </p:sp>
      <p:sp>
        <p:nvSpPr>
          <p:cNvPr id="683020" name="Text Box 12"/>
          <p:cNvSpPr txBox="1">
            <a:spLocks noChangeArrowheads="1"/>
          </p:cNvSpPr>
          <p:nvPr/>
        </p:nvSpPr>
        <p:spPr bwMode="auto">
          <a:xfrm>
            <a:off x="1812925" y="3241675"/>
            <a:ext cx="484188" cy="457200"/>
          </a:xfrm>
          <a:prstGeom prst="rect">
            <a:avLst/>
          </a:prstGeom>
          <a:noFill/>
          <a:ln w="9525">
            <a:noFill/>
            <a:miter lim="800000"/>
            <a:headEnd/>
            <a:tailEnd/>
          </a:ln>
          <a:effectLst/>
        </p:spPr>
        <p:txBody>
          <a:bodyPr wrap="none">
            <a:spAutoFit/>
          </a:bodyPr>
          <a:lstStyle/>
          <a:p>
            <a:r>
              <a:rPr lang="en-US"/>
              <a:t>A</a:t>
            </a:r>
            <a:r>
              <a:rPr lang="en-US" baseline="-25000"/>
              <a:t>s</a:t>
            </a:r>
            <a:endParaRPr lang="en-US"/>
          </a:p>
        </p:txBody>
      </p:sp>
      <p:sp>
        <p:nvSpPr>
          <p:cNvPr id="683021" name="Text Box 13"/>
          <p:cNvSpPr txBox="1">
            <a:spLocks noChangeArrowheads="1"/>
          </p:cNvSpPr>
          <p:nvPr/>
        </p:nvSpPr>
        <p:spPr bwMode="auto">
          <a:xfrm>
            <a:off x="1660525" y="4156075"/>
            <a:ext cx="404813" cy="457200"/>
          </a:xfrm>
          <a:prstGeom prst="rect">
            <a:avLst/>
          </a:prstGeom>
          <a:noFill/>
          <a:ln w="9525">
            <a:noFill/>
            <a:miter lim="800000"/>
            <a:headEnd/>
            <a:tailEnd/>
          </a:ln>
          <a:effectLst/>
        </p:spPr>
        <p:txBody>
          <a:bodyPr wrap="none">
            <a:spAutoFit/>
          </a:bodyPr>
          <a:lstStyle/>
          <a:p>
            <a:r>
              <a:rPr lang="en-US"/>
              <a:t>A</a:t>
            </a:r>
          </a:p>
        </p:txBody>
      </p:sp>
      <p:sp>
        <p:nvSpPr>
          <p:cNvPr id="683022" name="Freeform 14"/>
          <p:cNvSpPr>
            <a:spLocks/>
          </p:cNvSpPr>
          <p:nvPr/>
        </p:nvSpPr>
        <p:spPr bwMode="auto">
          <a:xfrm>
            <a:off x="3132138" y="3041650"/>
            <a:ext cx="146050" cy="407988"/>
          </a:xfrm>
          <a:custGeom>
            <a:avLst/>
            <a:gdLst/>
            <a:ahLst/>
            <a:cxnLst>
              <a:cxn ang="0">
                <a:pos x="34" y="0"/>
              </a:cxn>
              <a:cxn ang="0">
                <a:pos x="80" y="46"/>
              </a:cxn>
              <a:cxn ang="0">
                <a:pos x="57" y="183"/>
              </a:cxn>
              <a:cxn ang="0">
                <a:pos x="0" y="257"/>
              </a:cxn>
            </a:cxnLst>
            <a:rect l="0" t="0" r="r" b="b"/>
            <a:pathLst>
              <a:path w="92" h="257">
                <a:moveTo>
                  <a:pt x="34" y="0"/>
                </a:moveTo>
                <a:cubicBezTo>
                  <a:pt x="54" y="13"/>
                  <a:pt x="63" y="29"/>
                  <a:pt x="80" y="46"/>
                </a:cubicBezTo>
                <a:cubicBezTo>
                  <a:pt x="77" y="92"/>
                  <a:pt x="92" y="148"/>
                  <a:pt x="57" y="183"/>
                </a:cubicBezTo>
                <a:cubicBezTo>
                  <a:pt x="52" y="198"/>
                  <a:pt x="10" y="257"/>
                  <a:pt x="0" y="257"/>
                </a:cubicBezTo>
              </a:path>
            </a:pathLst>
          </a:custGeom>
          <a:noFill/>
          <a:ln w="9525">
            <a:solidFill>
              <a:schemeClr val="tx1"/>
            </a:solidFill>
            <a:round/>
            <a:headEnd/>
            <a:tailEnd/>
          </a:ln>
          <a:effectLst/>
        </p:spPr>
        <p:txBody>
          <a:bodyPr wrap="none"/>
          <a:lstStyle/>
          <a:p>
            <a:endParaRPr lang="en-US"/>
          </a:p>
        </p:txBody>
      </p:sp>
      <p:sp>
        <p:nvSpPr>
          <p:cNvPr id="683023" name="Text Box 15"/>
          <p:cNvSpPr txBox="1">
            <a:spLocks noChangeArrowheads="1"/>
          </p:cNvSpPr>
          <p:nvPr/>
        </p:nvSpPr>
        <p:spPr bwMode="auto">
          <a:xfrm>
            <a:off x="3946525" y="2251075"/>
            <a:ext cx="336550" cy="457200"/>
          </a:xfrm>
          <a:prstGeom prst="rect">
            <a:avLst/>
          </a:prstGeom>
          <a:noFill/>
          <a:ln w="9525">
            <a:noFill/>
            <a:miter lim="800000"/>
            <a:headEnd/>
            <a:tailEnd/>
          </a:ln>
          <a:effectLst/>
        </p:spPr>
        <p:txBody>
          <a:bodyPr wrap="none">
            <a:spAutoFit/>
          </a:bodyPr>
          <a:lstStyle/>
          <a:p>
            <a:r>
              <a:rPr lang="en-US"/>
              <a:t>7</a:t>
            </a:r>
          </a:p>
        </p:txBody>
      </p:sp>
      <p:sp>
        <p:nvSpPr>
          <p:cNvPr id="683024" name="Text Box 16"/>
          <p:cNvSpPr txBox="1">
            <a:spLocks noChangeArrowheads="1"/>
          </p:cNvSpPr>
          <p:nvPr/>
        </p:nvSpPr>
        <p:spPr bwMode="auto">
          <a:xfrm>
            <a:off x="3794125" y="3089275"/>
            <a:ext cx="1022350" cy="457200"/>
          </a:xfrm>
          <a:prstGeom prst="rect">
            <a:avLst/>
          </a:prstGeom>
          <a:noFill/>
          <a:ln w="9525">
            <a:noFill/>
            <a:miter lim="800000"/>
            <a:headEnd/>
            <a:tailEnd/>
          </a:ln>
          <a:effectLst/>
        </p:spPr>
        <p:txBody>
          <a:bodyPr wrap="none">
            <a:spAutoFit/>
          </a:bodyPr>
          <a:lstStyle/>
          <a:p>
            <a:r>
              <a:rPr lang="en-US"/>
              <a:t>12,000</a:t>
            </a:r>
          </a:p>
        </p:txBody>
      </p:sp>
      <p:sp>
        <p:nvSpPr>
          <p:cNvPr id="683025" name="Text Box 17"/>
          <p:cNvSpPr txBox="1">
            <a:spLocks noChangeArrowheads="1"/>
          </p:cNvSpPr>
          <p:nvPr/>
        </p:nvSpPr>
        <p:spPr bwMode="auto">
          <a:xfrm>
            <a:off x="3413125" y="4156075"/>
            <a:ext cx="1022350" cy="457200"/>
          </a:xfrm>
          <a:prstGeom prst="rect">
            <a:avLst/>
          </a:prstGeom>
          <a:noFill/>
          <a:ln w="9525">
            <a:noFill/>
            <a:miter lim="800000"/>
            <a:headEnd/>
            <a:tailEnd/>
          </a:ln>
          <a:effectLst/>
        </p:spPr>
        <p:txBody>
          <a:bodyPr wrap="none">
            <a:spAutoFit/>
          </a:bodyPr>
          <a:lstStyle/>
          <a:p>
            <a:r>
              <a:rPr lang="en-US"/>
              <a:t>11,000</a:t>
            </a:r>
          </a:p>
        </p:txBody>
      </p:sp>
      <p:sp>
        <p:nvSpPr>
          <p:cNvPr id="683026" name="Text Box 18"/>
          <p:cNvSpPr txBox="1">
            <a:spLocks noChangeArrowheads="1"/>
          </p:cNvSpPr>
          <p:nvPr/>
        </p:nvSpPr>
        <p:spPr bwMode="auto">
          <a:xfrm>
            <a:off x="2270125" y="2936875"/>
            <a:ext cx="641350" cy="457200"/>
          </a:xfrm>
          <a:prstGeom prst="rect">
            <a:avLst/>
          </a:prstGeom>
          <a:noFill/>
          <a:ln w="9525">
            <a:noFill/>
            <a:miter lim="800000"/>
            <a:headEnd/>
            <a:tailEnd/>
          </a:ln>
          <a:effectLst/>
        </p:spPr>
        <p:txBody>
          <a:bodyPr wrap="none">
            <a:spAutoFit/>
          </a:bodyPr>
          <a:lstStyle/>
          <a:p>
            <a:r>
              <a:rPr lang="en-US"/>
              <a:t>300</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8562" name="Picture 2"/>
          <p:cNvPicPr>
            <a:picLocks noChangeAspect="1" noChangeArrowheads="1"/>
          </p:cNvPicPr>
          <p:nvPr/>
        </p:nvPicPr>
        <p:blipFill>
          <a:blip r:embed="rId3" cstate="print"/>
          <a:srcRect/>
          <a:stretch>
            <a:fillRect/>
          </a:stretch>
        </p:blipFill>
        <p:spPr bwMode="auto">
          <a:xfrm>
            <a:off x="271463" y="71438"/>
            <a:ext cx="8601075" cy="6715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9586" name="Picture 2"/>
          <p:cNvPicPr>
            <a:picLocks noChangeAspect="1" noChangeArrowheads="1"/>
          </p:cNvPicPr>
          <p:nvPr/>
        </p:nvPicPr>
        <p:blipFill>
          <a:blip r:embed="rId3" cstate="print"/>
          <a:srcRect/>
          <a:stretch>
            <a:fillRect/>
          </a:stretch>
        </p:blipFill>
        <p:spPr bwMode="auto">
          <a:xfrm>
            <a:off x="271463" y="71438"/>
            <a:ext cx="8601075" cy="6715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Belief-Space Planning</a:t>
            </a:r>
            <a:endParaRPr lang="en-US" dirty="0"/>
          </a:p>
        </p:txBody>
      </p:sp>
      <p:sp>
        <p:nvSpPr>
          <p:cNvPr id="3" name="Text Placeholder 2"/>
          <p:cNvSpPr>
            <a:spLocks noGrp="1"/>
          </p:cNvSpPr>
          <p:nvPr>
            <p:ph type="body" idx="1"/>
          </p:nvPr>
        </p:nvSpPr>
        <p:spPr/>
        <p:txBody>
          <a:bodyPr/>
          <a:lstStyle/>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0610" name="Picture 2"/>
          <p:cNvPicPr>
            <a:picLocks noChangeAspect="1" noChangeArrowheads="1"/>
          </p:cNvPicPr>
          <p:nvPr/>
        </p:nvPicPr>
        <p:blipFill>
          <a:blip r:embed="rId3" cstate="print"/>
          <a:srcRect/>
          <a:stretch>
            <a:fillRect/>
          </a:stretch>
        </p:blipFill>
        <p:spPr bwMode="auto">
          <a:xfrm>
            <a:off x="271463" y="71438"/>
            <a:ext cx="8601075" cy="6715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1634" name="Picture 2"/>
          <p:cNvPicPr>
            <a:picLocks noChangeAspect="1" noChangeArrowheads="1"/>
          </p:cNvPicPr>
          <p:nvPr/>
        </p:nvPicPr>
        <p:blipFill>
          <a:blip r:embed="rId3" cstate="print"/>
          <a:srcRect/>
          <a:stretch>
            <a:fillRect/>
          </a:stretch>
        </p:blipFill>
        <p:spPr bwMode="auto">
          <a:xfrm>
            <a:off x="271463" y="71438"/>
            <a:ext cx="8601075" cy="6715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2658" name="Picture 2"/>
          <p:cNvPicPr>
            <a:picLocks noChangeAspect="1" noChangeArrowheads="1"/>
          </p:cNvPicPr>
          <p:nvPr/>
        </p:nvPicPr>
        <p:blipFill>
          <a:blip r:embed="rId3" cstate="print"/>
          <a:srcRect/>
          <a:stretch>
            <a:fillRect/>
          </a:stretch>
        </p:blipFill>
        <p:spPr bwMode="auto">
          <a:xfrm>
            <a:off x="271463" y="71438"/>
            <a:ext cx="8601075" cy="6715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82" name="Picture 2"/>
          <p:cNvPicPr>
            <a:picLocks noChangeAspect="1" noChangeArrowheads="1"/>
          </p:cNvPicPr>
          <p:nvPr/>
        </p:nvPicPr>
        <p:blipFill>
          <a:blip r:embed="rId3" cstate="print"/>
          <a:srcRect/>
          <a:stretch>
            <a:fillRect/>
          </a:stretch>
        </p:blipFill>
        <p:spPr bwMode="auto">
          <a:xfrm>
            <a:off x="271463" y="71438"/>
            <a:ext cx="8601075" cy="6715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4706" name="Picture 2"/>
          <p:cNvPicPr>
            <a:picLocks noChangeAspect="1" noChangeArrowheads="1"/>
          </p:cNvPicPr>
          <p:nvPr/>
        </p:nvPicPr>
        <p:blipFill>
          <a:blip r:embed="rId3" cstate="print"/>
          <a:srcRect/>
          <a:stretch>
            <a:fillRect/>
          </a:stretch>
        </p:blipFill>
        <p:spPr bwMode="auto">
          <a:xfrm>
            <a:off x="271463" y="71438"/>
            <a:ext cx="8601075" cy="6715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5730" name="Picture 2"/>
          <p:cNvPicPr>
            <a:picLocks noChangeAspect="1" noChangeArrowheads="1"/>
          </p:cNvPicPr>
          <p:nvPr/>
        </p:nvPicPr>
        <p:blipFill>
          <a:blip r:embed="rId3" cstate="print"/>
          <a:srcRect/>
          <a:stretch>
            <a:fillRect/>
          </a:stretch>
        </p:blipFill>
        <p:spPr bwMode="auto">
          <a:xfrm>
            <a:off x="271463" y="71438"/>
            <a:ext cx="8601075" cy="6715125"/>
          </a:xfrm>
          <a:prstGeom prst="rect">
            <a:avLst/>
          </a:prstGeom>
          <a:noFill/>
          <a:ln w="9525">
            <a:noFill/>
            <a:miter lim="800000"/>
            <a:headEnd/>
            <a:tailEnd/>
          </a:ln>
          <a:effectLst/>
        </p:spPr>
      </p:pic>
      <p:sp>
        <p:nvSpPr>
          <p:cNvPr id="585731" name="Text Box 3"/>
          <p:cNvSpPr txBox="1">
            <a:spLocks noChangeArrowheads="1"/>
          </p:cNvSpPr>
          <p:nvPr/>
        </p:nvSpPr>
        <p:spPr bwMode="auto">
          <a:xfrm>
            <a:off x="3124200" y="5257800"/>
            <a:ext cx="5408613" cy="1187450"/>
          </a:xfrm>
          <a:prstGeom prst="rect">
            <a:avLst/>
          </a:prstGeom>
          <a:noFill/>
          <a:ln w="9525">
            <a:noFill/>
            <a:miter lim="800000"/>
            <a:headEnd/>
            <a:tailEnd/>
          </a:ln>
          <a:effectLst/>
        </p:spPr>
        <p:txBody>
          <a:bodyPr wrap="none">
            <a:spAutoFit/>
          </a:bodyPr>
          <a:lstStyle/>
          <a:p>
            <a:r>
              <a:rPr lang="en-US"/>
              <a:t>Similar processing can be done for</a:t>
            </a:r>
          </a:p>
          <a:p>
            <a:r>
              <a:rPr lang="en-US"/>
              <a:t>  regression (PO planning is nothing </a:t>
            </a:r>
          </a:p>
          <a:p>
            <a:r>
              <a:rPr lang="en-US"/>
              <a:t>   but least-committed regression planning)</a:t>
            </a:r>
          </a:p>
        </p:txBody>
      </p:sp>
      <p:sp>
        <p:nvSpPr>
          <p:cNvPr id="585732" name="Text Box 4"/>
          <p:cNvSpPr txBox="1">
            <a:spLocks noChangeArrowheads="1"/>
          </p:cNvSpPr>
          <p:nvPr/>
        </p:nvSpPr>
        <p:spPr bwMode="auto">
          <a:xfrm>
            <a:off x="746125" y="4281488"/>
            <a:ext cx="6688138" cy="701675"/>
          </a:xfrm>
          <a:prstGeom prst="rect">
            <a:avLst/>
          </a:prstGeom>
          <a:solidFill>
            <a:schemeClr val="accent2"/>
          </a:solidFill>
          <a:ln w="9525">
            <a:noFill/>
            <a:miter lim="800000"/>
            <a:headEnd/>
            <a:tailEnd/>
          </a:ln>
          <a:effectLst/>
        </p:spPr>
        <p:txBody>
          <a:bodyPr wrap="none">
            <a:spAutoFit/>
          </a:bodyPr>
          <a:lstStyle/>
          <a:p>
            <a:r>
              <a:rPr lang="en-US" sz="2000"/>
              <a:t>We now have yet another way of handling unsafe links</a:t>
            </a:r>
          </a:p>
          <a:p>
            <a:r>
              <a:rPr lang="en-US" sz="2000"/>
              <a:t>   --Conditioning to put the threatening step in a different world!</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6754" name="Rectangle 2"/>
          <p:cNvSpPr>
            <a:spLocks noGrp="1" noChangeArrowheads="1"/>
          </p:cNvSpPr>
          <p:nvPr>
            <p:ph type="title"/>
          </p:nvPr>
        </p:nvSpPr>
        <p:spPr/>
        <p:txBody>
          <a:bodyPr/>
          <a:lstStyle/>
          <a:p>
            <a:r>
              <a:rPr lang="en-US"/>
              <a:t>Sensing: More things under the mat</a:t>
            </a:r>
          </a:p>
        </p:txBody>
      </p:sp>
      <p:sp>
        <p:nvSpPr>
          <p:cNvPr id="586755" name="Rectangle 3"/>
          <p:cNvSpPr>
            <a:spLocks noGrp="1" noChangeArrowheads="1"/>
          </p:cNvSpPr>
          <p:nvPr>
            <p:ph type="body" idx="1"/>
          </p:nvPr>
        </p:nvSpPr>
        <p:spPr>
          <a:xfrm>
            <a:off x="685800" y="1981200"/>
            <a:ext cx="8001000" cy="4495800"/>
          </a:xfrm>
        </p:spPr>
        <p:txBody>
          <a:bodyPr/>
          <a:lstStyle/>
          <a:p>
            <a:pPr>
              <a:lnSpc>
                <a:spcPct val="80000"/>
              </a:lnSpc>
            </a:pPr>
            <a:r>
              <a:rPr lang="en-US" sz="1600"/>
              <a:t>Sensing extends the notion of goals too.</a:t>
            </a:r>
          </a:p>
          <a:p>
            <a:pPr lvl="1">
              <a:lnSpc>
                <a:spcPct val="80000"/>
              </a:lnSpc>
            </a:pPr>
            <a:r>
              <a:rPr lang="en-US" sz="1400"/>
              <a:t>Check if Rao is awake vs. Wake up Rao</a:t>
            </a:r>
          </a:p>
          <a:p>
            <a:pPr lvl="2">
              <a:lnSpc>
                <a:spcPct val="80000"/>
              </a:lnSpc>
            </a:pPr>
            <a:r>
              <a:rPr lang="en-US" sz="1200"/>
              <a:t>Presents some tricky issues in terms of goal satisfaction…!</a:t>
            </a:r>
          </a:p>
          <a:p>
            <a:pPr lvl="1">
              <a:lnSpc>
                <a:spcPct val="80000"/>
              </a:lnSpc>
              <a:buFont typeface="Wingdings" pitchFamily="2" charset="2"/>
              <a:buNone/>
            </a:pPr>
            <a:endParaRPr lang="en-US" sz="1400"/>
          </a:p>
          <a:p>
            <a:pPr>
              <a:lnSpc>
                <a:spcPct val="80000"/>
              </a:lnSpc>
            </a:pPr>
            <a:r>
              <a:rPr lang="en-US" sz="1600"/>
              <a:t>Handling quantified effects and preconditions in the presence of sensing actions</a:t>
            </a:r>
          </a:p>
          <a:p>
            <a:pPr lvl="1">
              <a:lnSpc>
                <a:spcPct val="80000"/>
              </a:lnSpc>
            </a:pPr>
            <a:r>
              <a:rPr lang="en-US" sz="1400"/>
              <a:t>Rm* can satisfy the effect forall files remove(file); without KNOWING what are the files in the directory!</a:t>
            </a:r>
          </a:p>
          <a:p>
            <a:pPr>
              <a:lnSpc>
                <a:spcPct val="80000"/>
              </a:lnSpc>
            </a:pPr>
            <a:r>
              <a:rPr lang="en-US" sz="1600"/>
              <a:t>Sensing actions can have preconditions (as well as other causative effects)</a:t>
            </a:r>
          </a:p>
          <a:p>
            <a:pPr lvl="1">
              <a:lnSpc>
                <a:spcPct val="80000"/>
              </a:lnSpc>
            </a:pPr>
            <a:endParaRPr lang="en-US" sz="1400"/>
          </a:p>
          <a:p>
            <a:pPr>
              <a:lnSpc>
                <a:spcPct val="80000"/>
              </a:lnSpc>
            </a:pPr>
            <a:r>
              <a:rPr lang="en-US" sz="1600"/>
              <a:t>The problem of OVER-SENSING (Sort of like the initial driver; also Sphexishness) [XII/Puccini project]</a:t>
            </a:r>
          </a:p>
          <a:p>
            <a:pPr lvl="1">
              <a:lnSpc>
                <a:spcPct val="80000"/>
              </a:lnSpc>
            </a:pPr>
            <a:r>
              <a:rPr lang="en-US" sz="1400"/>
              <a:t>Handling over-sensing using local-closedworld assumptions</a:t>
            </a:r>
          </a:p>
          <a:p>
            <a:pPr lvl="2">
              <a:lnSpc>
                <a:spcPct val="80000"/>
              </a:lnSpc>
            </a:pPr>
            <a:r>
              <a:rPr lang="en-US" sz="1200"/>
              <a:t>Listing a file doesn’t destroy your knowledge about the size of a file; but </a:t>
            </a:r>
          </a:p>
          <a:p>
            <a:pPr lvl="2">
              <a:lnSpc>
                <a:spcPct val="80000"/>
              </a:lnSpc>
              <a:buFont typeface="Wingdings" pitchFamily="2" charset="2"/>
              <a:buNone/>
            </a:pPr>
            <a:r>
              <a:rPr lang="en-US" sz="1200"/>
              <a:t>      compressing it does. If you don’t recognize it, you will always be checking the size of the file after each and every action </a:t>
            </a:r>
          </a:p>
          <a:p>
            <a:pPr>
              <a:lnSpc>
                <a:spcPct val="80000"/>
              </a:lnSpc>
            </a:pPr>
            <a:r>
              <a:rPr lang="en-US" sz="1600"/>
              <a:t>A general action may have both causative effects and sensing effects</a:t>
            </a:r>
          </a:p>
          <a:p>
            <a:pPr lvl="1">
              <a:lnSpc>
                <a:spcPct val="80000"/>
              </a:lnSpc>
            </a:pPr>
            <a:r>
              <a:rPr lang="en-US" sz="1400"/>
              <a:t>Sensing effect changes the agent’s knowledge, and not the world</a:t>
            </a:r>
          </a:p>
          <a:p>
            <a:pPr lvl="1">
              <a:lnSpc>
                <a:spcPct val="80000"/>
              </a:lnSpc>
            </a:pPr>
            <a:r>
              <a:rPr lang="en-US" sz="1400"/>
              <a:t>Causative effect changes the world (and </a:t>
            </a:r>
            <a:r>
              <a:rPr lang="en-US" sz="1400" i="1"/>
              <a:t>may </a:t>
            </a:r>
            <a:r>
              <a:rPr lang="en-US" sz="1400"/>
              <a:t>give certain knowledge to the agent)</a:t>
            </a:r>
          </a:p>
          <a:p>
            <a:pPr lvl="1">
              <a:lnSpc>
                <a:spcPct val="80000"/>
              </a:lnSpc>
            </a:pPr>
            <a:r>
              <a:rPr lang="en-US" sz="1400"/>
              <a:t>A pure sensing action only has sensing effects; a pure causative action only has causative effects.</a:t>
            </a:r>
          </a:p>
          <a:p>
            <a:pPr lvl="2">
              <a:lnSpc>
                <a:spcPct val="80000"/>
              </a:lnSpc>
            </a:pPr>
            <a:r>
              <a:rPr lang="en-US" sz="1200">
                <a:solidFill>
                  <a:srgbClr val="FF0000"/>
                </a:solidFill>
              </a:rPr>
              <a:t>The recent work on conditional planning has considered mostly simplistic sensing actions that have no preconditions and only have pure sensing effects. </a:t>
            </a:r>
          </a:p>
          <a:p>
            <a:pPr>
              <a:lnSpc>
                <a:spcPct val="80000"/>
              </a:lnSpc>
            </a:pPr>
            <a:r>
              <a:rPr lang="en-US" sz="1600"/>
              <a:t>Sensing has cost!</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2226" name="Object 2"/>
          <p:cNvGraphicFramePr>
            <a:graphicFrameLocks noChangeAspect="1"/>
          </p:cNvGraphicFramePr>
          <p:nvPr/>
        </p:nvGraphicFramePr>
        <p:xfrm>
          <a:off x="3962400" y="914400"/>
          <a:ext cx="4895850" cy="5486400"/>
        </p:xfrm>
        <a:graphic>
          <a:graphicData uri="http://schemas.openxmlformats.org/presentationml/2006/ole">
            <p:oleObj spid="_x0000_s692226" name="Photo Editor Photo" r:id="rId4" imgW="4114286" imgH="4610744" progId="">
              <p:embed/>
            </p:oleObj>
          </a:graphicData>
        </a:graphic>
      </p:graphicFrame>
      <p:sp>
        <p:nvSpPr>
          <p:cNvPr id="692227" name="Text Box 3"/>
          <p:cNvSpPr txBox="1">
            <a:spLocks noChangeArrowheads="1"/>
          </p:cNvSpPr>
          <p:nvPr/>
        </p:nvSpPr>
        <p:spPr bwMode="auto">
          <a:xfrm>
            <a:off x="1066800" y="152400"/>
            <a:ext cx="5518150" cy="914400"/>
          </a:xfrm>
          <a:prstGeom prst="rect">
            <a:avLst/>
          </a:prstGeom>
          <a:noFill/>
          <a:ln w="9525">
            <a:noFill/>
            <a:miter lim="800000"/>
            <a:headEnd/>
            <a:tailEnd/>
          </a:ln>
          <a:effectLst/>
        </p:spPr>
        <p:txBody>
          <a:bodyPr wrap="none">
            <a:spAutoFit/>
          </a:bodyPr>
          <a:lstStyle/>
          <a:p>
            <a:r>
              <a:rPr lang="en-US" sz="5400">
                <a:solidFill>
                  <a:srgbClr val="FF0000"/>
                </a:solidFill>
              </a:rPr>
              <a:t>A* vs. AO* Search</a:t>
            </a:r>
          </a:p>
        </p:txBody>
      </p:sp>
      <p:sp>
        <p:nvSpPr>
          <p:cNvPr id="692228" name="Text Box 4"/>
          <p:cNvSpPr txBox="1">
            <a:spLocks noChangeArrowheads="1"/>
          </p:cNvSpPr>
          <p:nvPr/>
        </p:nvSpPr>
        <p:spPr bwMode="auto">
          <a:xfrm>
            <a:off x="517525" y="1641475"/>
            <a:ext cx="3552825" cy="4838700"/>
          </a:xfrm>
          <a:prstGeom prst="rect">
            <a:avLst/>
          </a:prstGeom>
          <a:noFill/>
          <a:ln w="9525">
            <a:noFill/>
            <a:miter lim="800000"/>
            <a:headEnd/>
            <a:tailEnd/>
          </a:ln>
          <a:effectLst/>
        </p:spPr>
        <p:txBody>
          <a:bodyPr wrap="none">
            <a:spAutoFit/>
          </a:bodyPr>
          <a:lstStyle/>
          <a:p>
            <a:r>
              <a:rPr lang="en-US"/>
              <a:t>A* search finds a path in </a:t>
            </a:r>
          </a:p>
          <a:p>
            <a:r>
              <a:rPr lang="en-US"/>
              <a:t>  in an “or” graph</a:t>
            </a:r>
          </a:p>
          <a:p>
            <a:endParaRPr lang="en-US"/>
          </a:p>
          <a:p>
            <a:r>
              <a:rPr lang="en-US"/>
              <a:t>AO* search finds an “And”</a:t>
            </a:r>
          </a:p>
          <a:p>
            <a:r>
              <a:rPr lang="en-US"/>
              <a:t>  path in an And-Or graph</a:t>
            </a:r>
          </a:p>
          <a:p>
            <a:endParaRPr lang="en-US"/>
          </a:p>
          <a:p>
            <a:endParaRPr lang="en-US"/>
          </a:p>
          <a:p>
            <a:r>
              <a:rPr lang="en-US"/>
              <a:t>AO*</a:t>
            </a:r>
            <a:r>
              <a:rPr lang="en-US">
                <a:sym typeface="Wingdings" pitchFamily="2" charset="2"/>
              </a:rPr>
              <a:t>A* if there are no </a:t>
            </a:r>
          </a:p>
          <a:p>
            <a:r>
              <a:rPr lang="en-US">
                <a:sym typeface="Wingdings" pitchFamily="2" charset="2"/>
              </a:rPr>
              <a:t>     AND branches</a:t>
            </a:r>
            <a:endParaRPr lang="en-US"/>
          </a:p>
          <a:p>
            <a:r>
              <a:rPr lang="en-US"/>
              <a:t>    </a:t>
            </a:r>
          </a:p>
          <a:p>
            <a:endParaRPr lang="en-US"/>
          </a:p>
          <a:p>
            <a:r>
              <a:rPr lang="en-US"/>
              <a:t>AO* typically used for</a:t>
            </a:r>
          </a:p>
          <a:p>
            <a:r>
              <a:rPr lang="en-US"/>
              <a:t> problem reduction search</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4274" name="Object 2"/>
          <p:cNvGraphicFramePr>
            <a:graphicFrameLocks noChangeAspect="1"/>
          </p:cNvGraphicFramePr>
          <p:nvPr/>
        </p:nvGraphicFramePr>
        <p:xfrm>
          <a:off x="2438400" y="1371600"/>
          <a:ext cx="3724275" cy="3438525"/>
        </p:xfrm>
        <a:graphic>
          <a:graphicData uri="http://schemas.openxmlformats.org/presentationml/2006/ole">
            <p:oleObj spid="_x0000_s694274" name="Photo Editor Photo" r:id="rId4" imgW="3723810" imgH="3438095" progId="">
              <p:embed/>
            </p:oleObj>
          </a:graphicData>
        </a:graphic>
      </p:graphicFrame>
      <p:graphicFrame>
        <p:nvGraphicFramePr>
          <p:cNvPr id="694275" name="Object 3"/>
          <p:cNvGraphicFramePr>
            <a:graphicFrameLocks noChangeAspect="1"/>
          </p:cNvGraphicFramePr>
          <p:nvPr/>
        </p:nvGraphicFramePr>
        <p:xfrm>
          <a:off x="6627813" y="0"/>
          <a:ext cx="2516187" cy="2819400"/>
        </p:xfrm>
        <a:graphic>
          <a:graphicData uri="http://schemas.openxmlformats.org/presentationml/2006/ole">
            <p:oleObj spid="_x0000_s694275" name="Photo Editor Photo" r:id="rId5" imgW="4114286" imgH="4610744" progId="">
              <p:embed/>
            </p:oleObj>
          </a:graphicData>
        </a:graphic>
      </p:graphicFrame>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22" name="Object 2"/>
          <p:cNvGraphicFramePr>
            <a:graphicFrameLocks noChangeAspect="1"/>
          </p:cNvGraphicFramePr>
          <p:nvPr/>
        </p:nvGraphicFramePr>
        <p:xfrm>
          <a:off x="2667000" y="1524000"/>
          <a:ext cx="3848100" cy="4495800"/>
        </p:xfrm>
        <a:graphic>
          <a:graphicData uri="http://schemas.openxmlformats.org/presentationml/2006/ole">
            <p:oleObj spid="_x0000_s696322" name="Photo Editor Photo" r:id="rId4" imgW="2828571" imgH="3304762" progId="">
              <p:embed/>
            </p:oleObj>
          </a:graphicData>
        </a:graphic>
      </p:graphicFrame>
      <p:graphicFrame>
        <p:nvGraphicFramePr>
          <p:cNvPr id="696323" name="Object 3"/>
          <p:cNvGraphicFramePr>
            <a:graphicFrameLocks noChangeAspect="1"/>
          </p:cNvGraphicFramePr>
          <p:nvPr/>
        </p:nvGraphicFramePr>
        <p:xfrm>
          <a:off x="6627813" y="0"/>
          <a:ext cx="2516187" cy="2819400"/>
        </p:xfrm>
        <a:graphic>
          <a:graphicData uri="http://schemas.openxmlformats.org/presentationml/2006/ole">
            <p:oleObj spid="_x0000_s696323" name="Photo Editor Photo" r:id="rId5" imgW="4114286" imgH="4610744" progId="">
              <p:embed/>
            </p:oleObj>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p:txBody>
          <a:bodyPr/>
          <a:lstStyle/>
          <a:p>
            <a:r>
              <a:rPr lang="en-US"/>
              <a:t>Representing Belief States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8370" name="Object 2"/>
          <p:cNvGraphicFramePr>
            <a:graphicFrameLocks noChangeAspect="1"/>
          </p:cNvGraphicFramePr>
          <p:nvPr/>
        </p:nvGraphicFramePr>
        <p:xfrm>
          <a:off x="2286000" y="609600"/>
          <a:ext cx="4564063" cy="5867400"/>
        </p:xfrm>
        <a:graphic>
          <a:graphicData uri="http://schemas.openxmlformats.org/presentationml/2006/ole">
            <p:oleObj spid="_x0000_s698370" name="Photo Editor Photo" r:id="rId4" imgW="3400900" imgH="4371429" progId="">
              <p:embed/>
            </p:oleObj>
          </a:graphicData>
        </a:graphic>
      </p:graphicFrame>
      <p:graphicFrame>
        <p:nvGraphicFramePr>
          <p:cNvPr id="698371" name="Object 3"/>
          <p:cNvGraphicFramePr>
            <a:graphicFrameLocks noChangeAspect="1"/>
          </p:cNvGraphicFramePr>
          <p:nvPr/>
        </p:nvGraphicFramePr>
        <p:xfrm>
          <a:off x="6627813" y="0"/>
          <a:ext cx="2516187" cy="2819400"/>
        </p:xfrm>
        <a:graphic>
          <a:graphicData uri="http://schemas.openxmlformats.org/presentationml/2006/ole">
            <p:oleObj spid="_x0000_s698371" name="Photo Editor Photo" r:id="rId5" imgW="4114286" imgH="4610744" progId="">
              <p:embed/>
            </p:oleObj>
          </a:graphicData>
        </a:graphic>
      </p:graphicFrame>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0418" name="Object 2"/>
          <p:cNvGraphicFramePr>
            <a:graphicFrameLocks noChangeAspect="1"/>
          </p:cNvGraphicFramePr>
          <p:nvPr/>
        </p:nvGraphicFramePr>
        <p:xfrm>
          <a:off x="2667000" y="1066800"/>
          <a:ext cx="4065588" cy="5257800"/>
        </p:xfrm>
        <a:graphic>
          <a:graphicData uri="http://schemas.openxmlformats.org/presentationml/2006/ole">
            <p:oleObj spid="_x0000_s700418" name="Photo Editor Photo" r:id="rId4" imgW="3572374" imgH="4619048" progId="">
              <p:embed/>
            </p:oleObj>
          </a:graphicData>
        </a:graphic>
      </p:graphicFrame>
      <p:graphicFrame>
        <p:nvGraphicFramePr>
          <p:cNvPr id="700419" name="Object 3"/>
          <p:cNvGraphicFramePr>
            <a:graphicFrameLocks noChangeAspect="1"/>
          </p:cNvGraphicFramePr>
          <p:nvPr/>
        </p:nvGraphicFramePr>
        <p:xfrm>
          <a:off x="6627813" y="0"/>
          <a:ext cx="2516187" cy="2819400"/>
        </p:xfrm>
        <a:graphic>
          <a:graphicData uri="http://schemas.openxmlformats.org/presentationml/2006/ole">
            <p:oleObj spid="_x0000_s700419" name="Photo Editor Photo" r:id="rId5" imgW="4114286" imgH="4610744" progId="">
              <p:embed/>
            </p:oleObj>
          </a:graphicData>
        </a:graphic>
      </p:graphicFrame>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p:txBody>
          <a:bodyPr/>
          <a:lstStyle/>
          <a:p>
            <a:r>
              <a:rPr lang="en-US" sz="4000"/>
              <a:t>Remarks on Progression with sensing actions </a:t>
            </a:r>
          </a:p>
        </p:txBody>
      </p:sp>
      <p:sp>
        <p:nvSpPr>
          <p:cNvPr id="550915" name="Rectangle 3"/>
          <p:cNvSpPr>
            <a:spLocks noGrp="1" noChangeArrowheads="1"/>
          </p:cNvSpPr>
          <p:nvPr>
            <p:ph type="body" idx="1"/>
          </p:nvPr>
        </p:nvSpPr>
        <p:spPr/>
        <p:txBody>
          <a:bodyPr/>
          <a:lstStyle/>
          <a:p>
            <a:pPr>
              <a:lnSpc>
                <a:spcPct val="90000"/>
              </a:lnSpc>
            </a:pPr>
            <a:r>
              <a:rPr lang="en-US" sz="2800"/>
              <a:t>Progression is implicitly finding an AND subtree of an AND/OR Graph</a:t>
            </a:r>
          </a:p>
          <a:p>
            <a:pPr lvl="1">
              <a:lnSpc>
                <a:spcPct val="90000"/>
              </a:lnSpc>
            </a:pPr>
            <a:r>
              <a:rPr lang="en-US" sz="2400"/>
              <a:t>If we look for AND subgraphs, we can represent DAGS. </a:t>
            </a:r>
          </a:p>
          <a:p>
            <a:pPr>
              <a:lnSpc>
                <a:spcPct val="90000"/>
              </a:lnSpc>
            </a:pPr>
            <a:r>
              <a:rPr lang="en-US" sz="2800"/>
              <a:t>The amount of sensing done in the eventual solution plan is controlled by how often we pick step I vs. step II (if we always pick I, we get conformant solutions).  </a:t>
            </a:r>
          </a:p>
          <a:p>
            <a:pPr lvl="1">
              <a:lnSpc>
                <a:spcPct val="90000"/>
              </a:lnSpc>
            </a:pPr>
            <a:r>
              <a:rPr lang="en-US" sz="2400"/>
              <a:t>Progression is as clue-less as to whether to do sensing and which sensing to do, as it is about which causative action to apply</a:t>
            </a:r>
          </a:p>
          <a:p>
            <a:pPr lvl="2">
              <a:lnSpc>
                <a:spcPct val="90000"/>
              </a:lnSpc>
            </a:pPr>
            <a:r>
              <a:rPr lang="en-US" sz="2000"/>
              <a:t>Need heuristic support</a:t>
            </a:r>
          </a:p>
          <a:p>
            <a:pPr lvl="3">
              <a:lnSpc>
                <a:spcPct val="90000"/>
              </a:lnSpc>
              <a:buFont typeface="Wingdings" pitchFamily="2" charset="2"/>
              <a:buNone/>
            </a:pPr>
            <a:endParaRPr lang="en-US" sz="18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lstStyle/>
          <a:p>
            <a:r>
              <a:rPr lang="en-US" sz="4000"/>
              <a:t>What happens if we restrict uncertainty?</a:t>
            </a:r>
          </a:p>
        </p:txBody>
      </p:sp>
      <p:sp>
        <p:nvSpPr>
          <p:cNvPr id="471043" name="Rectangle 3"/>
          <p:cNvSpPr>
            <a:spLocks noGrp="1" noChangeArrowheads="1"/>
          </p:cNvSpPr>
          <p:nvPr>
            <p:ph type="body" idx="1"/>
          </p:nvPr>
        </p:nvSpPr>
        <p:spPr/>
        <p:txBody>
          <a:bodyPr/>
          <a:lstStyle/>
          <a:p>
            <a:pPr>
              <a:lnSpc>
                <a:spcPct val="80000"/>
              </a:lnSpc>
            </a:pPr>
            <a:r>
              <a:rPr lang="en-US" sz="2000"/>
              <a:t>If initial state uncertainty can be restricted to the status of single  variables (i.e., some variables are “unknown” the rest are known), then we have “conjunctive uncertainty”</a:t>
            </a:r>
          </a:p>
          <a:p>
            <a:pPr>
              <a:lnSpc>
                <a:spcPct val="80000"/>
              </a:lnSpc>
            </a:pPr>
            <a:r>
              <a:rPr lang="en-US" sz="2000"/>
              <a:t>With conjunctive uncertainty, we only have to deal with 3</a:t>
            </a:r>
            <a:r>
              <a:rPr lang="en-US" sz="2000" baseline="30000"/>
              <a:t>n</a:t>
            </a:r>
            <a:r>
              <a:rPr lang="en-US" sz="2000"/>
              <a:t> belief states (as against 2^(2</a:t>
            </a:r>
            <a:r>
              <a:rPr lang="en-US" sz="2000" baseline="30000"/>
              <a:t>n</a:t>
            </a:r>
            <a:r>
              <a:rPr lang="en-US" sz="2000"/>
              <a:t>))</a:t>
            </a:r>
          </a:p>
          <a:p>
            <a:pPr lvl="1">
              <a:lnSpc>
                <a:spcPct val="80000"/>
              </a:lnSpc>
            </a:pPr>
            <a:r>
              <a:rPr lang="en-US" sz="1800"/>
              <a:t>Notice that this leads to loss of expressiveness (if, for example, you know that in the initial state </a:t>
            </a:r>
            <a:r>
              <a:rPr lang="en-US" sz="1800" i="1"/>
              <a:t>one of </a:t>
            </a:r>
            <a:r>
              <a:rPr lang="en-US" sz="1800"/>
              <a:t> P or Q is true, you cannot express this as a conjunctive uncertainty</a:t>
            </a:r>
          </a:p>
          <a:p>
            <a:pPr lvl="1">
              <a:lnSpc>
                <a:spcPct val="80000"/>
              </a:lnSpc>
            </a:pPr>
            <a:r>
              <a:rPr lang="en-US" sz="1800"/>
              <a:t>Notice also the relation to “goal states” in classical planning. If you only care about the values of some of the fluents, then you have conjunctive indifference (goal states, and thus regression states, are 3</a:t>
            </a:r>
            <a:r>
              <a:rPr lang="en-US" sz="1800" baseline="30000"/>
              <a:t>n</a:t>
            </a:r>
            <a:r>
              <a:rPr lang="en-US" sz="1800"/>
              <a:t>). </a:t>
            </a:r>
          </a:p>
          <a:p>
            <a:pPr lvl="2">
              <a:lnSpc>
                <a:spcPct val="80000"/>
              </a:lnSpc>
            </a:pPr>
            <a:r>
              <a:rPr lang="en-US" sz="1600"/>
              <a:t>Not caring about the value of a fluent in the goal state is a boon (since you can declare success if you reach any of the complete goal states consistent with the partial goal state; you have more ways to succeed)</a:t>
            </a:r>
          </a:p>
          <a:p>
            <a:pPr lvl="2">
              <a:lnSpc>
                <a:spcPct val="80000"/>
              </a:lnSpc>
            </a:pPr>
            <a:r>
              <a:rPr lang="en-US" sz="1600"/>
              <a:t>Not knowing about the value of a fluent in the initial state is a curse (since you now have to succeed from all possible complete initial states consistent with the partial initial state)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p:txBody>
          <a:bodyPr/>
          <a:lstStyle/>
          <a:p>
            <a:r>
              <a:rPr lang="en-US"/>
              <a:t>Belief State Rep  (cont)</a:t>
            </a:r>
          </a:p>
        </p:txBody>
      </p:sp>
      <p:sp>
        <p:nvSpPr>
          <p:cNvPr id="416771" name="Rectangle 3"/>
          <p:cNvSpPr>
            <a:spLocks noGrp="1" noChangeArrowheads="1"/>
          </p:cNvSpPr>
          <p:nvPr>
            <p:ph type="body" idx="1"/>
          </p:nvPr>
        </p:nvSpPr>
        <p:spPr>
          <a:xfrm>
            <a:off x="685800" y="1447800"/>
            <a:ext cx="7772400" cy="5257800"/>
          </a:xfrm>
        </p:spPr>
        <p:txBody>
          <a:bodyPr/>
          <a:lstStyle/>
          <a:p>
            <a:pPr>
              <a:lnSpc>
                <a:spcPct val="90000"/>
              </a:lnSpc>
            </a:pPr>
            <a:r>
              <a:rPr lang="en-US" sz="2800"/>
              <a:t>Belief space planners have to search in the space of full propositional formulas!! </a:t>
            </a:r>
          </a:p>
          <a:p>
            <a:pPr lvl="1">
              <a:lnSpc>
                <a:spcPct val="90000"/>
              </a:lnSpc>
            </a:pPr>
            <a:r>
              <a:rPr lang="en-US" sz="2400"/>
              <a:t>In contrast, classical state-space planners  search in the space of interpretations (since states for classical planning were interpretations).</a:t>
            </a:r>
          </a:p>
          <a:p>
            <a:pPr>
              <a:lnSpc>
                <a:spcPct val="90000"/>
              </a:lnSpc>
            </a:pPr>
            <a:r>
              <a:rPr lang="en-US" sz="2800"/>
              <a:t>Several headaches: </a:t>
            </a:r>
          </a:p>
          <a:p>
            <a:pPr lvl="2">
              <a:lnSpc>
                <a:spcPct val="90000"/>
              </a:lnSpc>
            </a:pPr>
            <a:r>
              <a:rPr lang="en-US" sz="2000">
                <a:solidFill>
                  <a:srgbClr val="FF7C80"/>
                </a:solidFill>
              </a:rPr>
              <a:t>Progression/Regression will have to be done over all states consistent with the formula (could be exponential number). </a:t>
            </a:r>
          </a:p>
          <a:p>
            <a:pPr lvl="2">
              <a:lnSpc>
                <a:spcPct val="90000"/>
              </a:lnSpc>
            </a:pPr>
            <a:r>
              <a:rPr lang="en-US" sz="2000">
                <a:solidFill>
                  <a:srgbClr val="FF7C80"/>
                </a:solidFill>
              </a:rPr>
              <a:t>Checking for repeated search states will now involve checking the equivalence of logical formulas (aaugh..!)</a:t>
            </a:r>
          </a:p>
          <a:p>
            <a:pPr lvl="3">
              <a:lnSpc>
                <a:spcPct val="90000"/>
              </a:lnSpc>
            </a:pPr>
            <a:r>
              <a:rPr lang="en-US" sz="1800"/>
              <a:t>To handle this problem, we have to convert the belief states into some canonical representation. We already know the CNF and DNF representations. There is another one, called Ordered Binary Decision Diagrams that is both canonical and compact</a:t>
            </a:r>
          </a:p>
          <a:p>
            <a:pPr lvl="4">
              <a:lnSpc>
                <a:spcPct val="90000"/>
              </a:lnSpc>
              <a:buFont typeface="Wingdings" pitchFamily="2" charset="2"/>
              <a:buNone/>
            </a:pPr>
            <a:r>
              <a:rPr lang="en-US" sz="1800"/>
              <a:t>OBDD can be thought of as a compact representation of the DNF version of the logical formula</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RAO@LFDCRQKJUVWXYL28" val="2877"/>
</p:tagLst>
</file>

<file path=ppt/tags/tag2.xml><?xml version="1.0" encoding="utf-8"?>
<p:tagLst xmlns:a="http://schemas.openxmlformats.org/drawingml/2006/main" xmlns:r="http://schemas.openxmlformats.org/officeDocument/2006/relationships" xmlns:p="http://schemas.openxmlformats.org/presentationml/2006/main">
  <p:tag name="TIMING" val="|34.8|1.3|22.|6.7|26.2|1.4|12.9|4.5|30.1"/>
</p:tagLst>
</file>

<file path=ppt/tags/tag3.xml><?xml version="1.0" encoding="utf-8"?>
<p:tagLst xmlns:a="http://schemas.openxmlformats.org/drawingml/2006/main" xmlns:r="http://schemas.openxmlformats.org/officeDocument/2006/relationships" xmlns:p="http://schemas.openxmlformats.org/presentationml/2006/main">
  <p:tag name="TIMING" val="|34.8|1.3|22.|6.7|26.2|1.4|12.9|4.5|30.1"/>
</p:tagLst>
</file>

<file path=ppt/tags/tag4.xml><?xml version="1.0" encoding="utf-8"?>
<p:tagLst xmlns:a="http://schemas.openxmlformats.org/drawingml/2006/main" xmlns:r="http://schemas.openxmlformats.org/officeDocument/2006/relationships" xmlns:p="http://schemas.openxmlformats.org/presentationml/2006/main">
  <p:tag name="TIMING" val="|15.9|6.2|1.|4.6|1.3|9.8|1.9|1.9|3.2|24.1|2.4|7.6|4."/>
</p:tagLst>
</file>

<file path=ppt/tags/tag5.xml><?xml version="1.0" encoding="utf-8"?>
<p:tagLst xmlns:a="http://schemas.openxmlformats.org/drawingml/2006/main" xmlns:r="http://schemas.openxmlformats.org/officeDocument/2006/relationships" xmlns:p="http://schemas.openxmlformats.org/presentationml/2006/main">
  <p:tag name="TIMING" val="|10.|22.2|1.2|0.9|0.8|0.8|2.4|0.8|0.4|0.2|0.2|0.2|0.6|0.2|0.2|1.2|1.1|46.9|2.|26."/>
</p:tagLst>
</file>

<file path=ppt/tags/tag6.xml><?xml version="1.0" encoding="utf-8"?>
<p:tagLst xmlns:a="http://schemas.openxmlformats.org/drawingml/2006/main" xmlns:r="http://schemas.openxmlformats.org/officeDocument/2006/relationships" xmlns:p="http://schemas.openxmlformats.org/presentationml/2006/main">
  <p:tag name="TIMING" val="|26.6|8.|1.6|12.3|1.2|1.3|22.8|11.4|3.9|8.|3.5|2.2|16.|19.1"/>
</p:tagLst>
</file>

<file path=ppt/theme/theme1.xml><?xml version="1.0" encoding="utf-8"?>
<a:theme xmlns:a="http://schemas.openxmlformats.org/drawingml/2006/main" name="Cactus">
  <a:themeElements>
    <a:clrScheme name="Cactus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fontScheme name="Cactu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ctus 1">
        <a:dk1>
          <a:srgbClr val="FF9900"/>
        </a:dk1>
        <a:lt1>
          <a:srgbClr val="FFFFCC"/>
        </a:lt1>
        <a:dk2>
          <a:srgbClr val="000000"/>
        </a:dk2>
        <a:lt2>
          <a:srgbClr val="FFCC00"/>
        </a:lt2>
        <a:accent1>
          <a:srgbClr val="6B6253"/>
        </a:accent1>
        <a:accent2>
          <a:srgbClr val="72543E"/>
        </a:accent2>
        <a:accent3>
          <a:srgbClr val="AAAAAA"/>
        </a:accent3>
        <a:accent4>
          <a:srgbClr val="DADAAE"/>
        </a:accent4>
        <a:accent5>
          <a:srgbClr val="BAB7B3"/>
        </a:accent5>
        <a:accent6>
          <a:srgbClr val="674B37"/>
        </a:accent6>
        <a:hlink>
          <a:srgbClr val="DA9880"/>
        </a:hlink>
        <a:folHlink>
          <a:srgbClr val="B2B2B2"/>
        </a:folHlink>
      </a:clrScheme>
      <a:clrMap bg1="dk2" tx1="lt1" bg2="dk1" tx2="lt2" accent1="accent1" accent2="accent2" accent3="accent3" accent4="accent4" accent5="accent5" accent6="accent6" hlink="hlink" folHlink="folHlink"/>
    </a:extraClrScheme>
    <a:extraClrScheme>
      <a:clrScheme name="Cactus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clrMap bg1="lt1" tx1="dk1" bg2="lt2" tx2="dk2" accent1="accent1" accent2="accent2" accent3="accent3" accent4="accent4" accent5="accent5" accent6="accent6" hlink="hlink" folHlink="folHlink"/>
    </a:extraClrScheme>
    <a:extraClrScheme>
      <a:clrScheme name="Cactus 3">
        <a:dk1>
          <a:srgbClr val="000000"/>
        </a:dk1>
        <a:lt1>
          <a:srgbClr val="FFFFFF"/>
        </a:lt1>
        <a:dk2>
          <a:srgbClr val="000000"/>
        </a:dk2>
        <a:lt2>
          <a:srgbClr val="292929"/>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B2B2B2"/>
        </a:folHlink>
      </a:clrScheme>
      <a:clrMap bg1="lt1" tx1="dk1" bg2="lt2" tx2="dk2" accent1="accent1" accent2="accent2" accent3="accent3" accent4="accent4" accent5="accent5" accent6="accent6" hlink="hlink" folHlink="folHlink"/>
    </a:extraClrScheme>
    <a:extraClrScheme>
      <a:clrScheme name="Cactus 4">
        <a:dk1>
          <a:srgbClr val="000000"/>
        </a:dk1>
        <a:lt1>
          <a:srgbClr val="FFFFFF"/>
        </a:lt1>
        <a:dk2>
          <a:srgbClr val="000000"/>
        </a:dk2>
        <a:lt2>
          <a:srgbClr val="006600"/>
        </a:lt2>
        <a:accent1>
          <a:srgbClr val="D8EBB3"/>
        </a:accent1>
        <a:accent2>
          <a:srgbClr val="CCCC00"/>
        </a:accent2>
        <a:accent3>
          <a:srgbClr val="FFFFFF"/>
        </a:accent3>
        <a:accent4>
          <a:srgbClr val="000000"/>
        </a:accent4>
        <a:accent5>
          <a:srgbClr val="E9F3D6"/>
        </a:accent5>
        <a:accent6>
          <a:srgbClr val="B9B900"/>
        </a:accent6>
        <a:hlink>
          <a:srgbClr val="FFBE7D"/>
        </a:hlink>
        <a:folHlink>
          <a:srgbClr val="B2B2B2"/>
        </a:folHlink>
      </a:clrScheme>
      <a:clrMap bg1="lt1" tx1="dk1" bg2="lt2" tx2="dk2" accent1="accent1" accent2="accent2" accent3="accent3" accent4="accent4" accent5="accent5" accent6="accent6" hlink="hlink" folHlink="folHlink"/>
    </a:extraClrScheme>
    <a:extraClrScheme>
      <a:clrScheme name="Cactus 5">
        <a:dk1>
          <a:srgbClr val="000000"/>
        </a:dk1>
        <a:lt1>
          <a:srgbClr val="E5D3B3"/>
        </a:lt1>
        <a:dk2>
          <a:srgbClr val="800000"/>
        </a:dk2>
        <a:lt2>
          <a:srgbClr val="009900"/>
        </a:lt2>
        <a:accent1>
          <a:srgbClr val="D5B095"/>
        </a:accent1>
        <a:accent2>
          <a:srgbClr val="E28666"/>
        </a:accent2>
        <a:accent3>
          <a:srgbClr val="F0E6D6"/>
        </a:accent3>
        <a:accent4>
          <a:srgbClr val="000000"/>
        </a:accent4>
        <a:accent5>
          <a:srgbClr val="E7D4C8"/>
        </a:accent5>
        <a:accent6>
          <a:srgbClr val="CD795C"/>
        </a:accent6>
        <a:hlink>
          <a:srgbClr val="B75735"/>
        </a:hlink>
        <a:folHlink>
          <a:srgbClr val="B2B2B2"/>
        </a:folHlink>
      </a:clrScheme>
      <a:clrMap bg1="lt1" tx1="dk1" bg2="lt2" tx2="dk2" accent1="accent1" accent2="accent2" accent3="accent3" accent4="accent4" accent5="accent5" accent6="accent6" hlink="hlink" folHlink="folHlink"/>
    </a:extraClrScheme>
    <a:extraClrScheme>
      <a:clrScheme name="Cactus 6">
        <a:dk1>
          <a:srgbClr val="99CC00"/>
        </a:dk1>
        <a:lt1>
          <a:srgbClr val="FFFFFF"/>
        </a:lt1>
        <a:dk2>
          <a:srgbClr val="51399D"/>
        </a:dk2>
        <a:lt2>
          <a:srgbClr val="FFFFCC"/>
        </a:lt2>
        <a:accent1>
          <a:srgbClr val="877CAA"/>
        </a:accent1>
        <a:accent2>
          <a:srgbClr val="000058"/>
        </a:accent2>
        <a:accent3>
          <a:srgbClr val="B3AECC"/>
        </a:accent3>
        <a:accent4>
          <a:srgbClr val="DADADA"/>
        </a:accent4>
        <a:accent5>
          <a:srgbClr val="C3BFD2"/>
        </a:accent5>
        <a:accent6>
          <a:srgbClr val="00004F"/>
        </a:accent6>
        <a:hlink>
          <a:srgbClr val="FFCC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Layers</Template>
  <TotalTime>34561</TotalTime>
  <Words>5231</Words>
  <Application>Microsoft Office PowerPoint</Application>
  <PresentationFormat>On-screen Show (4:3)</PresentationFormat>
  <Paragraphs>788</Paragraphs>
  <Slides>72</Slides>
  <Notes>65</Notes>
  <HiddenSlides>16</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72</vt:i4>
      </vt:variant>
    </vt:vector>
  </HeadingPairs>
  <TitlesOfParts>
    <vt:vector size="75" baseType="lpstr">
      <vt:lpstr>Cactus</vt:lpstr>
      <vt:lpstr>Bitmap Image</vt:lpstr>
      <vt:lpstr>Photo Editor Photo</vt:lpstr>
      <vt:lpstr>Slide 1</vt:lpstr>
      <vt:lpstr>Online Search</vt:lpstr>
      <vt:lpstr>Slide 3</vt:lpstr>
      <vt:lpstr>Online Search as a Hammer that can hit many nails..</vt:lpstr>
      <vt:lpstr>Slide 5</vt:lpstr>
      <vt:lpstr>Belief-Space Planning</vt:lpstr>
      <vt:lpstr>Representing Belief States</vt:lpstr>
      <vt:lpstr>What happens if we restrict uncertainty?</vt:lpstr>
      <vt:lpstr>Belief State Rep  (cont)</vt:lpstr>
      <vt:lpstr>Effective representations of logical formulas</vt:lpstr>
      <vt:lpstr>Slide 11</vt:lpstr>
      <vt:lpstr>Slide 12</vt:lpstr>
      <vt:lpstr>Belief State Search: An Example Problem</vt:lpstr>
      <vt:lpstr>Progression &amp; Regression</vt:lpstr>
      <vt:lpstr>Slide 15</vt:lpstr>
      <vt:lpstr>Regression Search Example</vt:lpstr>
      <vt:lpstr>Symbolic model checking: The bird’s eye view</vt:lpstr>
      <vt:lpstr>Sensing: General observations</vt:lpstr>
      <vt:lpstr>Sensing at Plan Time vs. Run Time</vt:lpstr>
      <vt:lpstr>Slide 20</vt:lpstr>
      <vt:lpstr>Slide 21</vt:lpstr>
      <vt:lpstr>Slide 22</vt:lpstr>
      <vt:lpstr>Slide 23</vt:lpstr>
      <vt:lpstr>Hardness classes for planning with sensing</vt:lpstr>
      <vt:lpstr>A Simple Progression Algorithm in the presence of pure sensing actions</vt:lpstr>
      <vt:lpstr>Very simple Example</vt:lpstr>
      <vt:lpstr>Very simple Example</vt:lpstr>
      <vt:lpstr>A more interesting example: Medication</vt:lpstr>
      <vt:lpstr>“Goal directed” conditional planning</vt:lpstr>
      <vt:lpstr>Slide 30</vt:lpstr>
      <vt:lpstr>Handling the “combination” during regression</vt:lpstr>
      <vt:lpstr>Need for explicit conditioning during regression (not needed for Fully Observable case)</vt:lpstr>
      <vt:lpstr>Sensing: More things under the mat (which we won’t lift for now )</vt:lpstr>
      <vt:lpstr>Slide 34</vt:lpstr>
      <vt:lpstr>Slide 35</vt:lpstr>
      <vt:lpstr>Symbolic FSM Analysis Example</vt:lpstr>
      <vt:lpstr>Slide 37</vt:lpstr>
      <vt:lpstr>Symbolic Manipulation with OBDDs</vt:lpstr>
      <vt:lpstr>Slide 39</vt:lpstr>
      <vt:lpstr>Restriction Execution Example</vt:lpstr>
      <vt:lpstr>Slide 41</vt:lpstr>
      <vt:lpstr>Heuristics for Belief-Space Planning</vt:lpstr>
      <vt:lpstr>Conformant Planning: Efficiency Issues</vt:lpstr>
      <vt:lpstr>KACMBP and Uncertainty reducing actions</vt:lpstr>
      <vt:lpstr>Heuristics for Conformant Planning</vt:lpstr>
      <vt:lpstr>Slide 46</vt:lpstr>
      <vt:lpstr>Belief-state cardinality alone won’t be enough…</vt:lpstr>
      <vt:lpstr>Planning Graph Heuristic Computation</vt:lpstr>
      <vt:lpstr>Regression Search Example</vt:lpstr>
      <vt:lpstr>Using a Single, Unioned Graph</vt:lpstr>
      <vt:lpstr>Using Multiple Graphs</vt:lpstr>
      <vt:lpstr>Using a Single, Labeled Graph (joint work with David E. Smith)</vt:lpstr>
      <vt:lpstr>What about mutexes?</vt:lpstr>
      <vt:lpstr>Connection to CGP</vt:lpstr>
      <vt:lpstr>Heuristics for sensing</vt:lpstr>
      <vt:lpstr>Slides beyond this not covered..</vt:lpstr>
      <vt:lpstr>Sensing Actions</vt:lpstr>
      <vt:lpstr>Slide 58</vt:lpstr>
      <vt:lpstr>Slide 59</vt:lpstr>
      <vt:lpstr>Slide 60</vt:lpstr>
      <vt:lpstr>Slide 61</vt:lpstr>
      <vt:lpstr>Slide 62</vt:lpstr>
      <vt:lpstr>Slide 63</vt:lpstr>
      <vt:lpstr>Slide 64</vt:lpstr>
      <vt:lpstr>Slide 65</vt:lpstr>
      <vt:lpstr>Sensing: More things under the mat</vt:lpstr>
      <vt:lpstr>Slide 67</vt:lpstr>
      <vt:lpstr>Slide 68</vt:lpstr>
      <vt:lpstr>Slide 69</vt:lpstr>
      <vt:lpstr>Slide 70</vt:lpstr>
      <vt:lpstr>Slide 71</vt:lpstr>
      <vt:lpstr>Remarks on Progression with sensing actions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SAPA: A Domain-independent Heuristic Temporal Planner</dc:title>
  <dc:creator>Minh Do</dc:creator>
  <cp:lastModifiedBy>User</cp:lastModifiedBy>
  <cp:revision>645</cp:revision>
  <cp:lastPrinted>2001-09-19T16:21:54Z</cp:lastPrinted>
  <dcterms:created xsi:type="dcterms:W3CDTF">2001-08-29T17:16:36Z</dcterms:created>
  <dcterms:modified xsi:type="dcterms:W3CDTF">2009-09-11T19:59:11Z</dcterms:modified>
</cp:coreProperties>
</file>