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73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7B430-C0F1-40D1-8087-B02FB6DD1D5F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7E14-7512-4F18-B7A0-12C5AAEEF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ASU 101 (Fall 2010)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Subbarao</a:t>
            </a:r>
            <a:r>
              <a:rPr lang="en-US" dirty="0" smtClean="0"/>
              <a:t> </a:t>
            </a:r>
            <a:r>
              <a:rPr lang="en-US" dirty="0" err="1" smtClean="0"/>
              <a:t>Kambhampati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research areas of your instructor?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Engineering Discipline gets most mentions in NY Times Science News?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</a:t>
            </a:r>
            <a:r>
              <a:rPr lang="en-US" baseline="30000" dirty="0" smtClean="0"/>
              <a:t>i</a:t>
            </a:r>
            <a:r>
              <a:rPr lang="en-US" dirty="0" smtClean="0"/>
              <a:t>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</a:t>
            </a:r>
            <a:r>
              <a:rPr lang="en-US" dirty="0" err="1" smtClean="0"/>
              <a:t>pairwise</a:t>
            </a:r>
            <a:r>
              <a:rPr lang="en-US" dirty="0" smtClean="0"/>
              <a:t> comparisons do I need to do to check if a sequence of n-numbers is sorted?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major CS theorem did someone claimed to have proved recently?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ASU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Rao</a:t>
            </a:r>
            <a:r>
              <a:rPr lang="en-US" smtClean="0"/>
              <a:t> (</a:t>
            </a:r>
            <a:r>
              <a:rPr lang="en-US" dirty="0" err="1" smtClean="0"/>
              <a:t>Subbarao</a:t>
            </a:r>
            <a:r>
              <a:rPr lang="en-US" dirty="0" smtClean="0"/>
              <a:t> </a:t>
            </a:r>
            <a:r>
              <a:rPr lang="en-US" dirty="0" err="1" smtClean="0"/>
              <a:t>Kambhampati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Meets once a week for 10 weeks (50min each)</a:t>
            </a:r>
          </a:p>
          <a:p>
            <a:r>
              <a:rPr lang="en-US" dirty="0" smtClean="0"/>
              <a:t>Class home page</a:t>
            </a:r>
            <a:r>
              <a:rPr lang="en-US" dirty="0" smtClean="0"/>
              <a:t>: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725" y="1219200"/>
            <a:ext cx="47402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5181600"/>
            <a:ext cx="365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http://rakaposhi.eas.asu.edu/asu101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ASU 101 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Familiarize you with ASU, Fulton and CSE</a:t>
            </a:r>
          </a:p>
          <a:p>
            <a:r>
              <a:rPr lang="en-US" dirty="0" smtClean="0"/>
              <a:t>Some philosophy about how to be successful at ASU/Fulton/CSE</a:t>
            </a:r>
          </a:p>
          <a:p>
            <a:pPr lvl="1"/>
            <a:r>
              <a:rPr lang="en-US" dirty="0" smtClean="0"/>
              <a:t>Both home-spun (by yours truly), and from the horses’ mouth (by students who did UG here)</a:t>
            </a:r>
          </a:p>
          <a:p>
            <a:r>
              <a:rPr lang="en-US" dirty="0" smtClean="0"/>
              <a:t>Overview and advice on career paths in CSE</a:t>
            </a:r>
          </a:p>
          <a:p>
            <a:r>
              <a:rPr lang="en-US" dirty="0" smtClean="0"/>
              <a:t>Some overview lectures on Great Ideas in Computer Science</a:t>
            </a:r>
          </a:p>
          <a:p>
            <a:pPr lvl="1"/>
            <a:r>
              <a:rPr lang="en-US" dirty="0" smtClean="0"/>
              <a:t>Will be biased (by the instructors’ own interests ;-)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“Grading”?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formal course</a:t>
            </a:r>
          </a:p>
          <a:p>
            <a:r>
              <a:rPr lang="en-US" dirty="0" smtClean="0"/>
              <a:t>You have to work hard to get a bad grade</a:t>
            </a:r>
          </a:p>
          <a:p>
            <a:r>
              <a:rPr lang="en-US" dirty="0" smtClean="0"/>
              <a:t>You can get one by:</a:t>
            </a:r>
          </a:p>
          <a:p>
            <a:pPr lvl="1"/>
            <a:r>
              <a:rPr lang="en-US" dirty="0" smtClean="0"/>
              <a:t>Not showing up for the class</a:t>
            </a:r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participating</a:t>
            </a:r>
            <a:endParaRPr lang="en-US" dirty="0" smtClean="0"/>
          </a:p>
          <a:p>
            <a:pPr lvl="1"/>
            <a:r>
              <a:rPr lang="en-US" dirty="0" smtClean="0"/>
              <a:t>Not answering any blog questions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is a class blog</a:t>
            </a:r>
          </a:p>
          <a:p>
            <a:pPr lvl="1"/>
            <a:r>
              <a:rPr lang="en-US" dirty="0" smtClean="0"/>
              <a:t>Each of you got invitations to join the blog (check your email!)</a:t>
            </a:r>
          </a:p>
          <a:p>
            <a:pPr lvl="1"/>
            <a:r>
              <a:rPr lang="en-US" dirty="0" smtClean="0"/>
              <a:t>Some of you have already accepted the invitations</a:t>
            </a:r>
          </a:p>
          <a:p>
            <a:pPr lvl="1"/>
            <a:r>
              <a:rPr lang="en-US" dirty="0" smtClean="0"/>
              <a:t>You can (and will) post as well as comment on blog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5105400" cy="461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pPr lvl="1"/>
            <a:r>
              <a:rPr lang="en-US" dirty="0" smtClean="0"/>
              <a:t>Each of you </a:t>
            </a:r>
          </a:p>
          <a:p>
            <a:pPr lvl="2"/>
            <a:r>
              <a:rPr lang="en-US" dirty="0" smtClean="0"/>
              <a:t>Introduce yourself (your name)</a:t>
            </a:r>
          </a:p>
          <a:p>
            <a:pPr lvl="2"/>
            <a:r>
              <a:rPr lang="en-US" dirty="0" smtClean="0"/>
              <a:t>Why did you choose CSE major? Any specific areas of CSE that are of particular interest to you?</a:t>
            </a:r>
          </a:p>
          <a:p>
            <a:pPr lvl="2"/>
            <a:r>
              <a:rPr lang="en-US" dirty="0" smtClean="0"/>
              <a:t>Say something interesting about yourself</a:t>
            </a:r>
          </a:p>
          <a:p>
            <a:pPr lvl="2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smtClean="0"/>
              <a:t>{You will enter this also as your first blog post}</a:t>
            </a:r>
            <a:endParaRPr lang="en-US" dirty="0" smtClean="0"/>
          </a:p>
          <a:p>
            <a:r>
              <a:rPr lang="en-US" dirty="0" smtClean="0"/>
              <a:t>Unexpected Pop-Quiz and Idiosyncratic overview </a:t>
            </a:r>
            <a:r>
              <a:rPr lang="en-US" smtClean="0"/>
              <a:t>of ASU/Fulton/CSE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Unexpected Pop-Quiz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ASU an NAU?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all ASU 101 sections capped at 19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315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ASU 101 (Fall 2010)</vt:lpstr>
      <vt:lpstr>ASU 101</vt:lpstr>
      <vt:lpstr>ASU 101 Course Goals</vt:lpstr>
      <vt:lpstr>“Grading”?</vt:lpstr>
      <vt:lpstr>Blog?</vt:lpstr>
      <vt:lpstr>Today’s Agenda</vt:lpstr>
      <vt:lpstr>Unexpected Pop-Quiz</vt:lpstr>
      <vt:lpstr>Why is ASU an NAU? </vt:lpstr>
      <vt:lpstr>Why are all ASU 101 sections capped at 19 students?</vt:lpstr>
      <vt:lpstr>What are the research areas of your instructor?</vt:lpstr>
      <vt:lpstr>What Engineering Discipline gets most mentions in NY Times Science News?</vt:lpstr>
      <vt:lpstr>What is ii  ?</vt:lpstr>
      <vt:lpstr>How many pairwise comparisons do I need to do to check if a sequence of n-numbers is sorted?</vt:lpstr>
      <vt:lpstr>What major CS theorem did someone claimed to have proved recently?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 101 (Fall 2010)</dc:title>
  <dc:creator>User</dc:creator>
  <cp:lastModifiedBy>User</cp:lastModifiedBy>
  <cp:revision>26</cp:revision>
  <dcterms:created xsi:type="dcterms:W3CDTF">2010-08-20T14:51:54Z</dcterms:created>
  <dcterms:modified xsi:type="dcterms:W3CDTF">2010-08-20T16:36:21Z</dcterms:modified>
</cp:coreProperties>
</file>